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0440000" cx="7560000"/>
  <p:notesSz cx="6858000" cy="9144000"/>
  <p:embeddedFontLst>
    <p:embeddedFont>
      <p:font typeface="Roboto"/>
      <p:regular r:id="rId9"/>
      <p:bold r:id="rId10"/>
      <p:italic r:id="rId11"/>
      <p:boldItalic r:id="rId12"/>
    </p:embeddedFont>
    <p:embeddedFont>
      <p:font typeface="Fira Sans Medium"/>
      <p:regular r:id="rId13"/>
      <p:bold r:id="rId14"/>
      <p:italic r:id="rId15"/>
      <p:boldItalic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2">
          <p15:clr>
            <a:srgbClr val="747775"/>
          </p15:clr>
        </p15:guide>
        <p15:guide id="3" pos="737">
          <p15:clr>
            <a:srgbClr val="747775"/>
          </p15:clr>
        </p15:guide>
        <p15:guide id="4" pos="4490">
          <p15:clr>
            <a:srgbClr val="747775"/>
          </p15:clr>
        </p15:guide>
        <p15:guide id="5" orient="horz" pos="483">
          <p15:clr>
            <a:srgbClr val="747775"/>
          </p15:clr>
        </p15:guide>
      </p15:sldGuideLst>
    </p:ext>
    <p:ext uri="GoogleSlidesCustomDataVersion2">
      <go:slidesCustomData xmlns:go="http://customooxmlschemas.google.com/" r:id="rId17" roundtripDataSignature="AMtx7miLaH8hwLWNHr53yCYj+bifyzCE4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2"/>
        <p:guide pos="737"/>
        <p:guide pos="4490"/>
        <p:guide pos="483"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oboto-italic.fntdata"/><Relationship Id="rId10" Type="http://schemas.openxmlformats.org/officeDocument/2006/relationships/font" Target="fonts/Roboto-bold.fntdata"/><Relationship Id="rId13" Type="http://schemas.openxmlformats.org/officeDocument/2006/relationships/font" Target="fonts/FiraSansMedium-regular.fntdata"/><Relationship Id="rId12" Type="http://schemas.openxmlformats.org/officeDocument/2006/relationships/font" Target="fonts/Roboto-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regular.fntdata"/><Relationship Id="rId15" Type="http://schemas.openxmlformats.org/officeDocument/2006/relationships/font" Target="fonts/FiraSansMedium-italic.fntdata"/><Relationship Id="rId14" Type="http://schemas.openxmlformats.org/officeDocument/2006/relationships/font" Target="fonts/FiraSansMedium-bold.fntdata"/><Relationship Id="rId17" Type="http://customschemas.google.com/relationships/presentationmetadata" Target="metadata"/><Relationship Id="rId16" Type="http://schemas.openxmlformats.org/officeDocument/2006/relationships/font" Target="fonts/FiraSansMedium-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 name="Google Shape;5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 name="Google Shape;10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9" name="Shape 9"/>
        <p:cNvGrpSpPr/>
        <p:nvPr/>
      </p:nvGrpSpPr>
      <p:grpSpPr>
        <a:xfrm>
          <a:off x="0" y="0"/>
          <a:ext cx="0" cy="0"/>
          <a:chOff x="0" y="0"/>
          <a:chExt cx="0" cy="0"/>
        </a:xfrm>
      </p:grpSpPr>
      <p:sp>
        <p:nvSpPr>
          <p:cNvPr id="10" name="Google Shape;10;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5"/>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
        <p:nvSpPr>
          <p:cNvPr id="12" name="Google Shape;12;p5"/>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1" name="Shape 41"/>
        <p:cNvGrpSpPr/>
        <p:nvPr/>
      </p:nvGrpSpPr>
      <p:grpSpPr>
        <a:xfrm>
          <a:off x="0" y="0"/>
          <a:ext cx="0" cy="0"/>
          <a:chOff x="0" y="0"/>
          <a:chExt cx="0" cy="0"/>
        </a:xfrm>
      </p:grpSpPr>
      <p:sp>
        <p:nvSpPr>
          <p:cNvPr id="42" name="Google Shape;42;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 name="Google Shape;43;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4" name="Google Shape;44;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5" name="Google Shape;45;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6" name="Google Shape;46;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7" name="Shape 47"/>
        <p:cNvGrpSpPr/>
        <p:nvPr/>
      </p:nvGrpSpPr>
      <p:grpSpPr>
        <a:xfrm>
          <a:off x="0" y="0"/>
          <a:ext cx="0" cy="0"/>
          <a:chOff x="0" y="0"/>
          <a:chExt cx="0" cy="0"/>
        </a:xfrm>
      </p:grpSpPr>
      <p:sp>
        <p:nvSpPr>
          <p:cNvPr id="48" name="Google Shape;48;p15"/>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9" name="Google Shape;49;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0" name="Shape 50"/>
        <p:cNvGrpSpPr/>
        <p:nvPr/>
      </p:nvGrpSpPr>
      <p:grpSpPr>
        <a:xfrm>
          <a:off x="0" y="0"/>
          <a:ext cx="0" cy="0"/>
          <a:chOff x="0" y="0"/>
          <a:chExt cx="0" cy="0"/>
        </a:xfrm>
      </p:grpSpPr>
      <p:sp>
        <p:nvSpPr>
          <p:cNvPr id="51" name="Google Shape;51;p16"/>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2" name="Google Shape;52;p16"/>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3" name="Google Shape;53;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3" name="Shape 13"/>
        <p:cNvGrpSpPr/>
        <p:nvPr/>
      </p:nvGrpSpPr>
      <p:grpSpPr>
        <a:xfrm>
          <a:off x="0" y="0"/>
          <a:ext cx="0" cy="0"/>
          <a:chOff x="0" y="0"/>
          <a:chExt cx="0" cy="0"/>
        </a:xfrm>
      </p:grpSpPr>
      <p:sp>
        <p:nvSpPr>
          <p:cNvPr id="14" name="Google Shape;14;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5" name="Google Shape;15;p6"/>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CC BY-NC-SA 4.0. - https://creativecommons.org/licenses/by-nc-sa/4.0/</a:t>
            </a:r>
            <a:endParaRPr b="0" i="1" sz="1050" u="none" cap="none" strike="noStrike">
              <a:solidFill>
                <a:srgbClr val="444746"/>
              </a:solidFill>
              <a:latin typeface="Roboto"/>
              <a:ea typeface="Roboto"/>
              <a:cs typeface="Roboto"/>
              <a:sym typeface="Robo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 name="Shape 16"/>
        <p:cNvGrpSpPr/>
        <p:nvPr/>
      </p:nvGrpSpPr>
      <p:grpSpPr>
        <a:xfrm>
          <a:off x="0" y="0"/>
          <a:ext cx="0" cy="0"/>
          <a:chOff x="0" y="0"/>
          <a:chExt cx="0" cy="0"/>
        </a:xfrm>
      </p:grpSpPr>
      <p:sp>
        <p:nvSpPr>
          <p:cNvPr id="17" name="Google Shape;17;p7"/>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8" name="Google Shape;18;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8"/>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1" name="Google Shape;21;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2" name="Shape 22"/>
        <p:cNvGrpSpPr/>
        <p:nvPr/>
      </p:nvGrpSpPr>
      <p:grpSpPr>
        <a:xfrm>
          <a:off x="0" y="0"/>
          <a:ext cx="0" cy="0"/>
          <a:chOff x="0" y="0"/>
          <a:chExt cx="0" cy="0"/>
        </a:xfrm>
      </p:grpSpPr>
      <p:sp>
        <p:nvSpPr>
          <p:cNvPr id="23" name="Google Shape;23;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 name="Google Shape;24;p9"/>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5" name="Google Shape;25;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6" name="Shape 26"/>
        <p:cNvGrpSpPr/>
        <p:nvPr/>
      </p:nvGrpSpPr>
      <p:grpSpPr>
        <a:xfrm>
          <a:off x="0" y="0"/>
          <a:ext cx="0" cy="0"/>
          <a:chOff x="0" y="0"/>
          <a:chExt cx="0" cy="0"/>
        </a:xfrm>
      </p:grpSpPr>
      <p:sp>
        <p:nvSpPr>
          <p:cNvPr id="27" name="Google Shape;27;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8" name="Google Shape;28;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9" name="Google Shape;29;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0" name="Google Shape;30;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 name="Shape 31"/>
        <p:cNvGrpSpPr/>
        <p:nvPr/>
      </p:nvGrpSpPr>
      <p:grpSpPr>
        <a:xfrm>
          <a:off x="0" y="0"/>
          <a:ext cx="0" cy="0"/>
          <a:chOff x="0" y="0"/>
          <a:chExt cx="0" cy="0"/>
        </a:xfrm>
      </p:grpSpPr>
      <p:sp>
        <p:nvSpPr>
          <p:cNvPr id="32" name="Google Shape;32;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3" name="Google Shape;33;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4" name="Shape 34"/>
        <p:cNvGrpSpPr/>
        <p:nvPr/>
      </p:nvGrpSpPr>
      <p:grpSpPr>
        <a:xfrm>
          <a:off x="0" y="0"/>
          <a:ext cx="0" cy="0"/>
          <a:chOff x="0" y="0"/>
          <a:chExt cx="0" cy="0"/>
        </a:xfrm>
      </p:grpSpPr>
      <p:sp>
        <p:nvSpPr>
          <p:cNvPr id="35" name="Google Shape;35;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6" name="Google Shape;36;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7" name="Google Shape;37;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8" name="Shape 38"/>
        <p:cNvGrpSpPr/>
        <p:nvPr/>
      </p:nvGrpSpPr>
      <p:grpSpPr>
        <a:xfrm>
          <a:off x="0" y="0"/>
          <a:ext cx="0" cy="0"/>
          <a:chOff x="0" y="0"/>
          <a:chExt cx="0" cy="0"/>
        </a:xfrm>
      </p:grpSpPr>
      <p:sp>
        <p:nvSpPr>
          <p:cNvPr id="39" name="Google Shape;39;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0" name="Google Shape;40;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
          <p:cNvSpPr txBox="1"/>
          <p:nvPr/>
        </p:nvSpPr>
        <p:spPr>
          <a:xfrm>
            <a:off x="10845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Je fais une capture d’écran</a:t>
            </a:r>
            <a:endParaRPr b="1" i="0" sz="2500" u="none" cap="none" strike="noStrike">
              <a:solidFill>
                <a:srgbClr val="E6334C"/>
              </a:solidFill>
              <a:latin typeface="Arial"/>
              <a:ea typeface="Arial"/>
              <a:cs typeface="Arial"/>
              <a:sym typeface="Arial"/>
            </a:endParaRPr>
          </a:p>
        </p:txBody>
      </p:sp>
      <p:sp>
        <p:nvSpPr>
          <p:cNvPr id="61" name="Google Shape;61;p1"/>
          <p:cNvSpPr/>
          <p:nvPr/>
        </p:nvSpPr>
        <p:spPr>
          <a:xfrm>
            <a:off x="1108200"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2" name="Google Shape;62;p1"/>
          <p:cNvSpPr/>
          <p:nvPr/>
        </p:nvSpPr>
        <p:spPr>
          <a:xfrm>
            <a:off x="2683231"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3" name="Google Shape;63;p1"/>
          <p:cNvSpPr/>
          <p:nvPr/>
        </p:nvSpPr>
        <p:spPr>
          <a:xfrm>
            <a:off x="4258262"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4" name="Google Shape;64;p1"/>
          <p:cNvSpPr/>
          <p:nvPr/>
        </p:nvSpPr>
        <p:spPr>
          <a:xfrm>
            <a:off x="5833293"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1"/>
          <p:cNvSpPr txBox="1"/>
          <p:nvPr/>
        </p:nvSpPr>
        <p:spPr>
          <a:xfrm>
            <a:off x="1378825" y="2460350"/>
            <a:ext cx="9375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Smartphone</a:t>
            </a:r>
            <a:endParaRPr b="1" i="0" sz="1000" u="none" cap="none" strike="noStrike">
              <a:solidFill>
                <a:srgbClr val="213A8E"/>
              </a:solidFill>
              <a:latin typeface="Arial"/>
              <a:ea typeface="Arial"/>
              <a:cs typeface="Arial"/>
              <a:sym typeface="Arial"/>
            </a:endParaRPr>
          </a:p>
        </p:txBody>
      </p:sp>
      <p:sp>
        <p:nvSpPr>
          <p:cNvPr id="66" name="Google Shape;66;p1"/>
          <p:cNvSpPr txBox="1"/>
          <p:nvPr/>
        </p:nvSpPr>
        <p:spPr>
          <a:xfrm>
            <a:off x="2742675" y="2427800"/>
            <a:ext cx="13827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Collectif/Individuel</a:t>
            </a:r>
            <a:endParaRPr b="1" i="0" sz="1000" u="none" cap="none" strike="noStrike">
              <a:solidFill>
                <a:srgbClr val="213A8E"/>
              </a:solidFill>
              <a:latin typeface="Arial"/>
              <a:ea typeface="Arial"/>
              <a:cs typeface="Arial"/>
              <a:sym typeface="Arial"/>
            </a:endParaRPr>
          </a:p>
        </p:txBody>
      </p:sp>
      <p:sp>
        <p:nvSpPr>
          <p:cNvPr id="67" name="Google Shape;67;p1"/>
          <p:cNvSpPr txBox="1"/>
          <p:nvPr/>
        </p:nvSpPr>
        <p:spPr>
          <a:xfrm>
            <a:off x="1084500" y="3940913"/>
            <a:ext cx="61671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Objectifs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Faire une capture d’écran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Retrouver une capture d’écran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Supprimer une capture d’écran</a:t>
            </a:r>
            <a:endParaRPr b="0" i="0" sz="1100" u="none" cap="none" strike="noStrike">
              <a:solidFill>
                <a:srgbClr val="213A8E"/>
              </a:solidFill>
              <a:latin typeface="Arial"/>
              <a:ea typeface="Arial"/>
              <a:cs typeface="Arial"/>
              <a:sym typeface="Arial"/>
            </a:endParaRPr>
          </a:p>
        </p:txBody>
      </p:sp>
      <p:sp>
        <p:nvSpPr>
          <p:cNvPr id="68" name="Google Shape;68;p1"/>
          <p:cNvSpPr txBox="1"/>
          <p:nvPr/>
        </p:nvSpPr>
        <p:spPr>
          <a:xfrm>
            <a:off x="1084500" y="3086150"/>
            <a:ext cx="61671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Description rapide : </a:t>
            </a:r>
            <a:r>
              <a:rPr b="0" i="0" lang="fr" sz="1100" u="none" cap="none" strike="noStrike">
                <a:solidFill>
                  <a:srgbClr val="213A8E"/>
                </a:solidFill>
                <a:latin typeface="Arial"/>
                <a:ea typeface="Arial"/>
                <a:cs typeface="Arial"/>
                <a:sym typeface="Arial"/>
              </a:rPr>
              <a:t>Les activités d’application visent à accompagner les personnes en situation de handicap à la maîtrise de mouvements sensorimoteur et à la compréhension des interfaces numériques. Ici, nous cherchons à travailler la capture d’écran.</a:t>
            </a:r>
            <a:endParaRPr b="0" i="0" sz="1100" u="none" cap="none" strike="noStrike">
              <a:solidFill>
                <a:srgbClr val="213A8E"/>
              </a:solidFill>
              <a:latin typeface="Arial"/>
              <a:ea typeface="Arial"/>
              <a:cs typeface="Arial"/>
              <a:sym typeface="Arial"/>
            </a:endParaRPr>
          </a:p>
        </p:txBody>
      </p:sp>
      <p:sp>
        <p:nvSpPr>
          <p:cNvPr id="69" name="Google Shape;69;p1"/>
          <p:cNvSpPr txBox="1"/>
          <p:nvPr/>
        </p:nvSpPr>
        <p:spPr>
          <a:xfrm>
            <a:off x="1084500" y="4964875"/>
            <a:ext cx="60813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Matériel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Vidéo projecteur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Pas-à-pas en papier</a:t>
            </a:r>
            <a:endParaRPr b="0" i="0" sz="1100" u="none" cap="none" strike="noStrike">
              <a:solidFill>
                <a:srgbClr val="213A8E"/>
              </a:solidFill>
              <a:latin typeface="Arial"/>
              <a:ea typeface="Arial"/>
              <a:cs typeface="Arial"/>
              <a:sym typeface="Arial"/>
            </a:endParaRPr>
          </a:p>
        </p:txBody>
      </p:sp>
      <p:sp>
        <p:nvSpPr>
          <p:cNvPr id="70" name="Google Shape;70;p1"/>
          <p:cNvSpPr txBox="1"/>
          <p:nvPr/>
        </p:nvSpPr>
        <p:spPr>
          <a:xfrm>
            <a:off x="1084500" y="5819638"/>
            <a:ext cx="60006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Prérequis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smartphone</a:t>
            </a:r>
            <a:endParaRPr b="0" i="0" sz="1100" u="none" cap="none" strike="noStrike">
              <a:solidFill>
                <a:srgbClr val="213A8E"/>
              </a:solidFill>
              <a:latin typeface="Arial"/>
              <a:ea typeface="Arial"/>
              <a:cs typeface="Arial"/>
              <a:sym typeface="Arial"/>
            </a:endParaRPr>
          </a:p>
        </p:txBody>
      </p:sp>
      <p:sp>
        <p:nvSpPr>
          <p:cNvPr id="71" name="Google Shape;71;p1"/>
          <p:cNvSpPr/>
          <p:nvPr/>
        </p:nvSpPr>
        <p:spPr>
          <a:xfrm>
            <a:off x="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1"/>
          <p:cNvSpPr txBox="1"/>
          <p:nvPr/>
        </p:nvSpPr>
        <p:spPr>
          <a:xfrm>
            <a:off x="1077450" y="6505225"/>
            <a:ext cx="61671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Supports et contenus utilisés: </a:t>
            </a:r>
            <a:endParaRPr b="1"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1" lang="fr" sz="1100">
                <a:solidFill>
                  <a:srgbClr val="213A8E"/>
                </a:solidFill>
              </a:rPr>
              <a:t>Smartphone  - Je fais une capture d'écran (pas à pas)</a:t>
            </a:r>
            <a:endParaRPr b="1" i="0" sz="1100" u="none" cap="none" strike="noStrike">
              <a:solidFill>
                <a:srgbClr val="213A8E"/>
              </a:solidFill>
            </a:endParaRPr>
          </a:p>
        </p:txBody>
      </p:sp>
      <p:pic>
        <p:nvPicPr>
          <p:cNvPr id="73" name="Google Shape;73;p1"/>
          <p:cNvPicPr preferRelativeResize="0"/>
          <p:nvPr/>
        </p:nvPicPr>
        <p:blipFill rotWithShape="1">
          <a:blip r:embed="rId3">
            <a:alphaModFix/>
          </a:blip>
          <a:srcRect b="0" l="0" r="0" t="0"/>
          <a:stretch/>
        </p:blipFill>
        <p:spPr>
          <a:xfrm>
            <a:off x="2742675" y="1403012"/>
            <a:ext cx="1089225" cy="1089225"/>
          </a:xfrm>
          <a:prstGeom prst="rect">
            <a:avLst/>
          </a:prstGeom>
          <a:noFill/>
          <a:ln>
            <a:noFill/>
          </a:ln>
        </p:spPr>
      </p:pic>
      <p:grpSp>
        <p:nvGrpSpPr>
          <p:cNvPr id="74" name="Google Shape;74;p1"/>
          <p:cNvGrpSpPr/>
          <p:nvPr/>
        </p:nvGrpSpPr>
        <p:grpSpPr>
          <a:xfrm>
            <a:off x="4589789" y="1533074"/>
            <a:ext cx="820008" cy="878061"/>
            <a:chOff x="1674750" y="3254050"/>
            <a:chExt cx="294575" cy="295375"/>
          </a:xfrm>
        </p:grpSpPr>
        <p:sp>
          <p:nvSpPr>
            <p:cNvPr id="75" name="Google Shape;75;p1"/>
            <p:cNvSpPr/>
            <p:nvPr/>
          </p:nvSpPr>
          <p:spPr>
            <a:xfrm>
              <a:off x="1691275" y="3351700"/>
              <a:ext cx="278050" cy="197725"/>
            </a:xfrm>
            <a:custGeom>
              <a:rect b="b" l="l" r="r" t="t"/>
              <a:pathLst>
                <a:path extrusionOk="0" h="7909" w="11122">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
            <p:cNvSpPr/>
            <p:nvPr/>
          </p:nvSpPr>
          <p:spPr>
            <a:xfrm>
              <a:off x="1674750" y="3254050"/>
              <a:ext cx="277250" cy="197900"/>
            </a:xfrm>
            <a:custGeom>
              <a:rect b="b" l="l" r="r" t="t"/>
              <a:pathLst>
                <a:path extrusionOk="0" h="7916" w="1109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1"/>
            <p:cNvSpPr/>
            <p:nvPr/>
          </p:nvSpPr>
          <p:spPr>
            <a:xfrm>
              <a:off x="1727500" y="3306825"/>
              <a:ext cx="189075" cy="189050"/>
            </a:xfrm>
            <a:custGeom>
              <a:rect b="b" l="l" r="r" t="t"/>
              <a:pathLst>
                <a:path extrusionOk="0" h="7562" w="7563">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8" name="Google Shape;78;p1"/>
          <p:cNvSpPr txBox="1"/>
          <p:nvPr/>
        </p:nvSpPr>
        <p:spPr>
          <a:xfrm>
            <a:off x="4529788" y="2409650"/>
            <a:ext cx="8991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30 minutes</a:t>
            </a:r>
            <a:endParaRPr b="1" i="0" sz="1000" u="none" cap="none" strike="noStrike">
              <a:solidFill>
                <a:srgbClr val="213A8E"/>
              </a:solidFill>
              <a:latin typeface="Arial"/>
              <a:ea typeface="Arial"/>
              <a:cs typeface="Arial"/>
              <a:sym typeface="Arial"/>
            </a:endParaRPr>
          </a:p>
        </p:txBody>
      </p:sp>
      <p:sp>
        <p:nvSpPr>
          <p:cNvPr id="79" name="Google Shape;79;p1"/>
          <p:cNvSpPr txBox="1"/>
          <p:nvPr/>
        </p:nvSpPr>
        <p:spPr>
          <a:xfrm>
            <a:off x="6445950" y="1533075"/>
            <a:ext cx="7488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Résoudre un problème</a:t>
            </a:r>
            <a:endParaRPr b="1" i="0" sz="800" u="none" cap="none" strike="noStrike">
              <a:solidFill>
                <a:srgbClr val="213A8E"/>
              </a:solidFill>
              <a:latin typeface="Arial"/>
              <a:ea typeface="Arial"/>
              <a:cs typeface="Arial"/>
              <a:sym typeface="Arial"/>
            </a:endParaRPr>
          </a:p>
        </p:txBody>
      </p:sp>
      <p:sp>
        <p:nvSpPr>
          <p:cNvPr id="80" name="Google Shape;80;p1"/>
          <p:cNvSpPr txBox="1"/>
          <p:nvPr/>
        </p:nvSpPr>
        <p:spPr>
          <a:xfrm>
            <a:off x="6445950" y="2171052"/>
            <a:ext cx="7488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Mémoriser</a:t>
            </a:r>
            <a:endParaRPr b="1" i="0" sz="800" u="none" cap="none" strike="noStrike">
              <a:solidFill>
                <a:srgbClr val="213A8E"/>
              </a:solidFill>
              <a:latin typeface="Arial"/>
              <a:ea typeface="Arial"/>
              <a:cs typeface="Arial"/>
              <a:sym typeface="Arial"/>
            </a:endParaRPr>
          </a:p>
        </p:txBody>
      </p:sp>
      <p:sp>
        <p:nvSpPr>
          <p:cNvPr id="81" name="Google Shape;81;p1"/>
          <p:cNvSpPr txBox="1"/>
          <p:nvPr/>
        </p:nvSpPr>
        <p:spPr>
          <a:xfrm rot="-5400000">
            <a:off x="-1183950" y="79203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p:txBody>
      </p:sp>
      <p:grpSp>
        <p:nvGrpSpPr>
          <p:cNvPr id="82" name="Google Shape;82;p1"/>
          <p:cNvGrpSpPr/>
          <p:nvPr/>
        </p:nvGrpSpPr>
        <p:grpSpPr>
          <a:xfrm>
            <a:off x="1521836" y="1570515"/>
            <a:ext cx="696908" cy="754214"/>
            <a:chOff x="-1951475" y="3597450"/>
            <a:chExt cx="295375" cy="291450"/>
          </a:xfrm>
        </p:grpSpPr>
        <p:sp>
          <p:nvSpPr>
            <p:cNvPr id="83" name="Google Shape;83;p1"/>
            <p:cNvSpPr/>
            <p:nvPr/>
          </p:nvSpPr>
          <p:spPr>
            <a:xfrm>
              <a:off x="-1951475" y="3597450"/>
              <a:ext cx="170925" cy="34675"/>
            </a:xfrm>
            <a:custGeom>
              <a:rect b="b" l="l" r="r" t="t"/>
              <a:pathLst>
                <a:path extrusionOk="0" h="1387" w="6837">
                  <a:moveTo>
                    <a:pt x="1008" y="1"/>
                  </a:moveTo>
                  <a:cubicBezTo>
                    <a:pt x="473" y="1"/>
                    <a:pt x="0" y="473"/>
                    <a:pt x="0" y="1040"/>
                  </a:cubicBezTo>
                  <a:lnTo>
                    <a:pt x="0" y="1387"/>
                  </a:lnTo>
                  <a:lnTo>
                    <a:pt x="6837" y="1387"/>
                  </a:lnTo>
                  <a:lnTo>
                    <a:pt x="6837" y="1040"/>
                  </a:lnTo>
                  <a:cubicBezTo>
                    <a:pt x="6837" y="473"/>
                    <a:pt x="6364" y="1"/>
                    <a:pt x="5829"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p1"/>
            <p:cNvSpPr/>
            <p:nvPr/>
          </p:nvSpPr>
          <p:spPr>
            <a:xfrm>
              <a:off x="-1949900" y="3648650"/>
              <a:ext cx="171725" cy="173300"/>
            </a:xfrm>
            <a:custGeom>
              <a:rect b="b" l="l" r="r" t="t"/>
              <a:pathLst>
                <a:path extrusionOk="0" h="6932" w="6869">
                  <a:moveTo>
                    <a:pt x="0" y="1"/>
                  </a:moveTo>
                  <a:lnTo>
                    <a:pt x="0" y="6932"/>
                  </a:lnTo>
                  <a:lnTo>
                    <a:pt x="2426" y="6932"/>
                  </a:lnTo>
                  <a:cubicBezTo>
                    <a:pt x="2521" y="6585"/>
                    <a:pt x="2836" y="6333"/>
                    <a:pt x="3245" y="6270"/>
                  </a:cubicBezTo>
                  <a:lnTo>
                    <a:pt x="1166" y="4191"/>
                  </a:lnTo>
                  <a:cubicBezTo>
                    <a:pt x="693" y="3718"/>
                    <a:pt x="693" y="2962"/>
                    <a:pt x="1166" y="2489"/>
                  </a:cubicBezTo>
                  <a:cubicBezTo>
                    <a:pt x="1386" y="2237"/>
                    <a:pt x="1670" y="2143"/>
                    <a:pt x="2017" y="2143"/>
                  </a:cubicBezTo>
                  <a:cubicBezTo>
                    <a:pt x="2363" y="2143"/>
                    <a:pt x="2647" y="2237"/>
                    <a:pt x="2899" y="2489"/>
                  </a:cubicBezTo>
                  <a:lnTo>
                    <a:pt x="3560" y="3151"/>
                  </a:lnTo>
                  <a:cubicBezTo>
                    <a:pt x="3592" y="2994"/>
                    <a:pt x="3718" y="2836"/>
                    <a:pt x="3844" y="2710"/>
                  </a:cubicBezTo>
                  <a:cubicBezTo>
                    <a:pt x="4064" y="2489"/>
                    <a:pt x="4348" y="2363"/>
                    <a:pt x="4694" y="2363"/>
                  </a:cubicBezTo>
                  <a:cubicBezTo>
                    <a:pt x="4694" y="2048"/>
                    <a:pt x="4820" y="1733"/>
                    <a:pt x="5041" y="1513"/>
                  </a:cubicBezTo>
                  <a:cubicBezTo>
                    <a:pt x="5293" y="1261"/>
                    <a:pt x="5577" y="1135"/>
                    <a:pt x="5923" y="1135"/>
                  </a:cubicBezTo>
                  <a:cubicBezTo>
                    <a:pt x="6112" y="1135"/>
                    <a:pt x="6301" y="1198"/>
                    <a:pt x="6459" y="1261"/>
                  </a:cubicBezTo>
                  <a:cubicBezTo>
                    <a:pt x="6522" y="1072"/>
                    <a:pt x="6616" y="914"/>
                    <a:pt x="6774" y="757"/>
                  </a:cubicBezTo>
                  <a:lnTo>
                    <a:pt x="6868" y="662"/>
                  </a:lnTo>
                  <a:lnTo>
                    <a:pt x="6868" y="1"/>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1"/>
            <p:cNvSpPr/>
            <p:nvPr/>
          </p:nvSpPr>
          <p:spPr>
            <a:xfrm>
              <a:off x="-1951475" y="3838475"/>
              <a:ext cx="170925" cy="50425"/>
            </a:xfrm>
            <a:custGeom>
              <a:rect b="b" l="l" r="r" t="t"/>
              <a:pathLst>
                <a:path extrusionOk="0" h="2017" w="6837">
                  <a:moveTo>
                    <a:pt x="0" y="0"/>
                  </a:moveTo>
                  <a:lnTo>
                    <a:pt x="0" y="1008"/>
                  </a:lnTo>
                  <a:cubicBezTo>
                    <a:pt x="0" y="1544"/>
                    <a:pt x="473" y="2017"/>
                    <a:pt x="1008" y="2017"/>
                  </a:cubicBezTo>
                  <a:lnTo>
                    <a:pt x="5829" y="2017"/>
                  </a:lnTo>
                  <a:cubicBezTo>
                    <a:pt x="6333" y="2017"/>
                    <a:pt x="6774" y="1670"/>
                    <a:pt x="6837" y="1166"/>
                  </a:cubicBezTo>
                  <a:lnTo>
                    <a:pt x="6679" y="1071"/>
                  </a:lnTo>
                  <a:lnTo>
                    <a:pt x="3466" y="1071"/>
                  </a:lnTo>
                  <a:cubicBezTo>
                    <a:pt x="2867" y="1071"/>
                    <a:pt x="2363" y="599"/>
                    <a:pt x="2269"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1"/>
            <p:cNvSpPr/>
            <p:nvPr/>
          </p:nvSpPr>
          <p:spPr>
            <a:xfrm>
              <a:off x="-1912900" y="3675825"/>
              <a:ext cx="256800" cy="202825"/>
            </a:xfrm>
            <a:custGeom>
              <a:rect b="b" l="l" r="r" t="t"/>
              <a:pathLst>
                <a:path extrusionOk="0" h="8113" w="10272">
                  <a:moveTo>
                    <a:pt x="6085" y="0"/>
                  </a:moveTo>
                  <a:cubicBezTo>
                    <a:pt x="5955" y="0"/>
                    <a:pt x="5829" y="48"/>
                    <a:pt x="5735" y="142"/>
                  </a:cubicBezTo>
                  <a:cubicBezTo>
                    <a:pt x="5546" y="331"/>
                    <a:pt x="5546" y="646"/>
                    <a:pt x="5735" y="835"/>
                  </a:cubicBezTo>
                  <a:lnTo>
                    <a:pt x="6081" y="1213"/>
                  </a:lnTo>
                  <a:cubicBezTo>
                    <a:pt x="6207" y="1308"/>
                    <a:pt x="6207" y="1560"/>
                    <a:pt x="6081" y="1655"/>
                  </a:cubicBezTo>
                  <a:cubicBezTo>
                    <a:pt x="6034" y="1718"/>
                    <a:pt x="5948" y="1749"/>
                    <a:pt x="5857" y="1749"/>
                  </a:cubicBezTo>
                  <a:cubicBezTo>
                    <a:pt x="5766" y="1749"/>
                    <a:pt x="5672" y="1718"/>
                    <a:pt x="5609" y="1655"/>
                  </a:cubicBezTo>
                  <a:lnTo>
                    <a:pt x="4758" y="804"/>
                  </a:lnTo>
                  <a:cubicBezTo>
                    <a:pt x="4664" y="709"/>
                    <a:pt x="4538" y="662"/>
                    <a:pt x="4408" y="662"/>
                  </a:cubicBezTo>
                  <a:cubicBezTo>
                    <a:pt x="4278" y="662"/>
                    <a:pt x="4144" y="709"/>
                    <a:pt x="4034" y="804"/>
                  </a:cubicBezTo>
                  <a:cubicBezTo>
                    <a:pt x="3845" y="993"/>
                    <a:pt x="3845" y="1308"/>
                    <a:pt x="4034" y="1528"/>
                  </a:cubicBezTo>
                  <a:cubicBezTo>
                    <a:pt x="4034" y="1655"/>
                    <a:pt x="4884" y="2505"/>
                    <a:pt x="4821" y="2505"/>
                  </a:cubicBezTo>
                  <a:cubicBezTo>
                    <a:pt x="4947" y="2631"/>
                    <a:pt x="4947" y="2852"/>
                    <a:pt x="4821" y="2978"/>
                  </a:cubicBezTo>
                  <a:cubicBezTo>
                    <a:pt x="4774" y="3041"/>
                    <a:pt x="4687" y="3072"/>
                    <a:pt x="4601" y="3072"/>
                  </a:cubicBezTo>
                  <a:cubicBezTo>
                    <a:pt x="4514" y="3072"/>
                    <a:pt x="4427" y="3041"/>
                    <a:pt x="4380" y="2978"/>
                  </a:cubicBezTo>
                  <a:lnTo>
                    <a:pt x="3498" y="2096"/>
                  </a:lnTo>
                  <a:cubicBezTo>
                    <a:pt x="3403" y="2001"/>
                    <a:pt x="3277" y="1954"/>
                    <a:pt x="3151" y="1954"/>
                  </a:cubicBezTo>
                  <a:cubicBezTo>
                    <a:pt x="3025" y="1954"/>
                    <a:pt x="2899" y="2001"/>
                    <a:pt x="2805" y="2096"/>
                  </a:cubicBezTo>
                  <a:cubicBezTo>
                    <a:pt x="2584" y="2316"/>
                    <a:pt x="2584" y="2631"/>
                    <a:pt x="2805" y="2820"/>
                  </a:cubicBezTo>
                  <a:lnTo>
                    <a:pt x="3656" y="3671"/>
                  </a:lnTo>
                  <a:cubicBezTo>
                    <a:pt x="3782" y="3797"/>
                    <a:pt x="3782" y="4017"/>
                    <a:pt x="3656" y="4143"/>
                  </a:cubicBezTo>
                  <a:cubicBezTo>
                    <a:pt x="3593" y="4206"/>
                    <a:pt x="3506" y="4238"/>
                    <a:pt x="3419" y="4238"/>
                  </a:cubicBezTo>
                  <a:cubicBezTo>
                    <a:pt x="3333" y="4238"/>
                    <a:pt x="3246" y="4206"/>
                    <a:pt x="3183" y="4143"/>
                  </a:cubicBezTo>
                  <a:lnTo>
                    <a:pt x="883" y="1875"/>
                  </a:lnTo>
                  <a:cubicBezTo>
                    <a:pt x="789" y="1765"/>
                    <a:pt x="663" y="1710"/>
                    <a:pt x="537" y="1710"/>
                  </a:cubicBezTo>
                  <a:cubicBezTo>
                    <a:pt x="411" y="1710"/>
                    <a:pt x="284" y="1765"/>
                    <a:pt x="190" y="1875"/>
                  </a:cubicBezTo>
                  <a:cubicBezTo>
                    <a:pt x="1" y="2064"/>
                    <a:pt x="1" y="2379"/>
                    <a:pt x="190" y="2568"/>
                  </a:cubicBezTo>
                  <a:lnTo>
                    <a:pt x="1797" y="4206"/>
                  </a:lnTo>
                  <a:lnTo>
                    <a:pt x="3403" y="5845"/>
                  </a:lnTo>
                  <a:lnTo>
                    <a:pt x="1954" y="5845"/>
                  </a:lnTo>
                  <a:cubicBezTo>
                    <a:pt x="1671" y="5845"/>
                    <a:pt x="1450" y="6097"/>
                    <a:pt x="1450" y="6349"/>
                  </a:cubicBezTo>
                  <a:cubicBezTo>
                    <a:pt x="1450" y="6632"/>
                    <a:pt x="1671" y="6884"/>
                    <a:pt x="1954" y="6884"/>
                  </a:cubicBezTo>
                  <a:lnTo>
                    <a:pt x="5451" y="6884"/>
                  </a:lnTo>
                  <a:cubicBezTo>
                    <a:pt x="5514" y="6916"/>
                    <a:pt x="6491" y="7829"/>
                    <a:pt x="6491" y="7829"/>
                  </a:cubicBezTo>
                  <a:cubicBezTo>
                    <a:pt x="6680" y="8018"/>
                    <a:pt x="6948" y="8113"/>
                    <a:pt x="7216" y="8113"/>
                  </a:cubicBezTo>
                  <a:cubicBezTo>
                    <a:pt x="7483" y="8113"/>
                    <a:pt x="7751" y="8018"/>
                    <a:pt x="7940" y="7829"/>
                  </a:cubicBezTo>
                  <a:lnTo>
                    <a:pt x="9862" y="5876"/>
                  </a:lnTo>
                  <a:cubicBezTo>
                    <a:pt x="10272" y="5498"/>
                    <a:pt x="10272" y="4836"/>
                    <a:pt x="9862" y="4427"/>
                  </a:cubicBezTo>
                  <a:lnTo>
                    <a:pt x="9452" y="3986"/>
                  </a:lnTo>
                  <a:cubicBezTo>
                    <a:pt x="9326" y="3608"/>
                    <a:pt x="9043" y="3198"/>
                    <a:pt x="8822" y="2820"/>
                  </a:cubicBezTo>
                  <a:cubicBezTo>
                    <a:pt x="8570" y="2411"/>
                    <a:pt x="8350" y="2064"/>
                    <a:pt x="8035" y="1718"/>
                  </a:cubicBezTo>
                  <a:lnTo>
                    <a:pt x="6459" y="142"/>
                  </a:lnTo>
                  <a:cubicBezTo>
                    <a:pt x="6349" y="48"/>
                    <a:pt x="6215" y="0"/>
                    <a:pt x="608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87" name="Google Shape;87;p1"/>
          <p:cNvPicPr preferRelativeResize="0"/>
          <p:nvPr/>
        </p:nvPicPr>
        <p:blipFill rotWithShape="1">
          <a:blip r:embed="rId4">
            <a:alphaModFix/>
          </a:blip>
          <a:srcRect b="0" l="0" r="0" t="0"/>
          <a:stretch/>
        </p:blipFill>
        <p:spPr>
          <a:xfrm>
            <a:off x="3305298" y="1692173"/>
            <a:ext cx="820000" cy="820000"/>
          </a:xfrm>
          <a:prstGeom prst="rect">
            <a:avLst/>
          </a:prstGeom>
          <a:noFill/>
          <a:ln>
            <a:noFill/>
          </a:ln>
        </p:spPr>
      </p:pic>
      <p:grpSp>
        <p:nvGrpSpPr>
          <p:cNvPr id="88" name="Google Shape;88;p1"/>
          <p:cNvGrpSpPr/>
          <p:nvPr/>
        </p:nvGrpSpPr>
        <p:grpSpPr>
          <a:xfrm>
            <a:off x="5947539" y="1636373"/>
            <a:ext cx="368184" cy="337812"/>
            <a:chOff x="-33646250" y="3586425"/>
            <a:chExt cx="293000" cy="292225"/>
          </a:xfrm>
        </p:grpSpPr>
        <p:sp>
          <p:nvSpPr>
            <p:cNvPr id="89" name="Google Shape;89;p1"/>
            <p:cNvSpPr/>
            <p:nvPr/>
          </p:nvSpPr>
          <p:spPr>
            <a:xfrm>
              <a:off x="-33646250" y="3739225"/>
              <a:ext cx="141775" cy="139425"/>
            </a:xfrm>
            <a:custGeom>
              <a:rect b="b" l="l" r="r" t="t"/>
              <a:pathLst>
                <a:path extrusionOk="0" h="5577" w="5671">
                  <a:moveTo>
                    <a:pt x="4190" y="1"/>
                  </a:moveTo>
                  <a:cubicBezTo>
                    <a:pt x="4001" y="316"/>
                    <a:pt x="3970" y="725"/>
                    <a:pt x="4127" y="1040"/>
                  </a:cubicBezTo>
                  <a:lnTo>
                    <a:pt x="3497" y="1670"/>
                  </a:lnTo>
                  <a:cubicBezTo>
                    <a:pt x="3345" y="1589"/>
                    <a:pt x="3194" y="1550"/>
                    <a:pt x="3047" y="1550"/>
                  </a:cubicBezTo>
                  <a:cubicBezTo>
                    <a:pt x="2797" y="1550"/>
                    <a:pt x="2561" y="1661"/>
                    <a:pt x="2363" y="1859"/>
                  </a:cubicBezTo>
                  <a:lnTo>
                    <a:pt x="378" y="3813"/>
                  </a:lnTo>
                  <a:cubicBezTo>
                    <a:pt x="0" y="4222"/>
                    <a:pt x="0" y="4884"/>
                    <a:pt x="378" y="5293"/>
                  </a:cubicBezTo>
                  <a:cubicBezTo>
                    <a:pt x="583" y="5482"/>
                    <a:pt x="851" y="5577"/>
                    <a:pt x="1115" y="5577"/>
                  </a:cubicBezTo>
                  <a:cubicBezTo>
                    <a:pt x="1378" y="5577"/>
                    <a:pt x="1638" y="5482"/>
                    <a:pt x="1827" y="5293"/>
                  </a:cubicBezTo>
                  <a:lnTo>
                    <a:pt x="3812" y="3309"/>
                  </a:lnTo>
                  <a:cubicBezTo>
                    <a:pt x="4096" y="3025"/>
                    <a:pt x="4190" y="2553"/>
                    <a:pt x="4001" y="2143"/>
                  </a:cubicBezTo>
                  <a:lnTo>
                    <a:pt x="4631" y="1513"/>
                  </a:lnTo>
                  <a:cubicBezTo>
                    <a:pt x="4789" y="1576"/>
                    <a:pt x="4915" y="1607"/>
                    <a:pt x="5072" y="1607"/>
                  </a:cubicBezTo>
                  <a:cubicBezTo>
                    <a:pt x="5261" y="1607"/>
                    <a:pt x="5450" y="1544"/>
                    <a:pt x="5671" y="1418"/>
                  </a:cubicBezTo>
                  <a:cubicBezTo>
                    <a:pt x="5041" y="1040"/>
                    <a:pt x="4568" y="568"/>
                    <a:pt x="4190"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
            <p:cNvSpPr/>
            <p:nvPr/>
          </p:nvSpPr>
          <p:spPr>
            <a:xfrm>
              <a:off x="-33541500" y="3586425"/>
              <a:ext cx="188250" cy="187475"/>
            </a:xfrm>
            <a:custGeom>
              <a:rect b="b" l="l" r="r" t="t"/>
              <a:pathLst>
                <a:path extrusionOk="0" h="7499" w="7530">
                  <a:moveTo>
                    <a:pt x="3718" y="1387"/>
                  </a:moveTo>
                  <a:cubicBezTo>
                    <a:pt x="4253" y="1387"/>
                    <a:pt x="4726" y="1859"/>
                    <a:pt x="4726" y="2427"/>
                  </a:cubicBezTo>
                  <a:cubicBezTo>
                    <a:pt x="4789" y="2805"/>
                    <a:pt x="4505" y="3214"/>
                    <a:pt x="4096" y="3372"/>
                  </a:cubicBezTo>
                  <a:lnTo>
                    <a:pt x="4096" y="3750"/>
                  </a:lnTo>
                  <a:cubicBezTo>
                    <a:pt x="4096" y="3939"/>
                    <a:pt x="3938" y="4096"/>
                    <a:pt x="3749" y="4096"/>
                  </a:cubicBezTo>
                  <a:cubicBezTo>
                    <a:pt x="3560" y="4096"/>
                    <a:pt x="3403" y="3939"/>
                    <a:pt x="3403" y="3750"/>
                  </a:cubicBezTo>
                  <a:lnTo>
                    <a:pt x="3403" y="3372"/>
                  </a:lnTo>
                  <a:cubicBezTo>
                    <a:pt x="3403" y="3088"/>
                    <a:pt x="3592" y="2805"/>
                    <a:pt x="3875" y="2742"/>
                  </a:cubicBezTo>
                  <a:cubicBezTo>
                    <a:pt x="4001" y="2679"/>
                    <a:pt x="4096" y="2521"/>
                    <a:pt x="4096" y="2427"/>
                  </a:cubicBezTo>
                  <a:cubicBezTo>
                    <a:pt x="4096" y="2206"/>
                    <a:pt x="3938" y="2049"/>
                    <a:pt x="3749" y="2049"/>
                  </a:cubicBezTo>
                  <a:cubicBezTo>
                    <a:pt x="3560" y="2049"/>
                    <a:pt x="3403" y="2206"/>
                    <a:pt x="3403" y="2427"/>
                  </a:cubicBezTo>
                  <a:cubicBezTo>
                    <a:pt x="3403" y="2616"/>
                    <a:pt x="3245" y="2773"/>
                    <a:pt x="3056" y="2773"/>
                  </a:cubicBezTo>
                  <a:cubicBezTo>
                    <a:pt x="2836" y="2773"/>
                    <a:pt x="2678" y="2616"/>
                    <a:pt x="2678" y="2427"/>
                  </a:cubicBezTo>
                  <a:cubicBezTo>
                    <a:pt x="2678" y="1859"/>
                    <a:pt x="3151" y="1387"/>
                    <a:pt x="3718" y="1387"/>
                  </a:cubicBezTo>
                  <a:close/>
                  <a:moveTo>
                    <a:pt x="3749" y="4726"/>
                  </a:moveTo>
                  <a:cubicBezTo>
                    <a:pt x="3938" y="4726"/>
                    <a:pt x="4096" y="4884"/>
                    <a:pt x="4096" y="5104"/>
                  </a:cubicBezTo>
                  <a:cubicBezTo>
                    <a:pt x="4096" y="5294"/>
                    <a:pt x="3938" y="5451"/>
                    <a:pt x="3749" y="5451"/>
                  </a:cubicBezTo>
                  <a:cubicBezTo>
                    <a:pt x="3560" y="5451"/>
                    <a:pt x="3403" y="5294"/>
                    <a:pt x="3403" y="5104"/>
                  </a:cubicBezTo>
                  <a:cubicBezTo>
                    <a:pt x="3403" y="4884"/>
                    <a:pt x="3560" y="4726"/>
                    <a:pt x="3749" y="4726"/>
                  </a:cubicBezTo>
                  <a:close/>
                  <a:moveTo>
                    <a:pt x="3749" y="1"/>
                  </a:moveTo>
                  <a:cubicBezTo>
                    <a:pt x="1670" y="1"/>
                    <a:pt x="0" y="1702"/>
                    <a:pt x="0" y="3750"/>
                  </a:cubicBezTo>
                  <a:cubicBezTo>
                    <a:pt x="0" y="5829"/>
                    <a:pt x="1702" y="7499"/>
                    <a:pt x="3749" y="7499"/>
                  </a:cubicBezTo>
                  <a:cubicBezTo>
                    <a:pt x="5829" y="7499"/>
                    <a:pt x="7498" y="5798"/>
                    <a:pt x="7498" y="3750"/>
                  </a:cubicBezTo>
                  <a:cubicBezTo>
                    <a:pt x="7530" y="1670"/>
                    <a:pt x="5829" y="1"/>
                    <a:pt x="3749"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1" name="Google Shape;91;p1"/>
          <p:cNvGrpSpPr/>
          <p:nvPr/>
        </p:nvGrpSpPr>
        <p:grpSpPr>
          <a:xfrm>
            <a:off x="5992476" y="2171044"/>
            <a:ext cx="368188" cy="337804"/>
            <a:chOff x="-22845575" y="3504075"/>
            <a:chExt cx="296950" cy="295025"/>
          </a:xfrm>
        </p:grpSpPr>
        <p:sp>
          <p:nvSpPr>
            <p:cNvPr id="92" name="Google Shape;92;p1"/>
            <p:cNvSpPr/>
            <p:nvPr/>
          </p:nvSpPr>
          <p:spPr>
            <a:xfrm>
              <a:off x="-22688825" y="3504100"/>
              <a:ext cx="140200" cy="295000"/>
            </a:xfrm>
            <a:custGeom>
              <a:rect b="b" l="l" r="r" t="t"/>
              <a:pathLst>
                <a:path extrusionOk="0" h="11800" w="5608">
                  <a:moveTo>
                    <a:pt x="1465" y="2908"/>
                  </a:moveTo>
                  <a:cubicBezTo>
                    <a:pt x="1552" y="2908"/>
                    <a:pt x="1638" y="2931"/>
                    <a:pt x="1701" y="2979"/>
                  </a:cubicBezTo>
                  <a:cubicBezTo>
                    <a:pt x="1827" y="3105"/>
                    <a:pt x="1827" y="3357"/>
                    <a:pt x="1701" y="3451"/>
                  </a:cubicBezTo>
                  <a:cubicBezTo>
                    <a:pt x="1292" y="3861"/>
                    <a:pt x="1292" y="4522"/>
                    <a:pt x="1701" y="4932"/>
                  </a:cubicBezTo>
                  <a:cubicBezTo>
                    <a:pt x="1827" y="5026"/>
                    <a:pt x="1827" y="5279"/>
                    <a:pt x="1701" y="5373"/>
                  </a:cubicBezTo>
                  <a:cubicBezTo>
                    <a:pt x="1632" y="5477"/>
                    <a:pt x="1544" y="5524"/>
                    <a:pt x="1452" y="5524"/>
                  </a:cubicBezTo>
                  <a:cubicBezTo>
                    <a:pt x="1377" y="5524"/>
                    <a:pt x="1300" y="5493"/>
                    <a:pt x="1229" y="5436"/>
                  </a:cubicBezTo>
                  <a:cubicBezTo>
                    <a:pt x="567" y="4774"/>
                    <a:pt x="567" y="3672"/>
                    <a:pt x="1229" y="2979"/>
                  </a:cubicBezTo>
                  <a:cubicBezTo>
                    <a:pt x="1292" y="2931"/>
                    <a:pt x="1378" y="2908"/>
                    <a:pt x="1465" y="2908"/>
                  </a:cubicBezTo>
                  <a:close/>
                  <a:moveTo>
                    <a:pt x="2461" y="7313"/>
                  </a:moveTo>
                  <a:cubicBezTo>
                    <a:pt x="2532" y="7313"/>
                    <a:pt x="2605" y="7318"/>
                    <a:pt x="2678" y="7326"/>
                  </a:cubicBezTo>
                  <a:cubicBezTo>
                    <a:pt x="2867" y="7358"/>
                    <a:pt x="3025" y="7515"/>
                    <a:pt x="2993" y="7704"/>
                  </a:cubicBezTo>
                  <a:cubicBezTo>
                    <a:pt x="2962" y="7925"/>
                    <a:pt x="2804" y="8019"/>
                    <a:pt x="2615" y="8019"/>
                  </a:cubicBezTo>
                  <a:cubicBezTo>
                    <a:pt x="2579" y="8016"/>
                    <a:pt x="2543" y="8014"/>
                    <a:pt x="2507" y="8014"/>
                  </a:cubicBezTo>
                  <a:cubicBezTo>
                    <a:pt x="1947" y="8014"/>
                    <a:pt x="1418" y="8467"/>
                    <a:pt x="1418" y="9059"/>
                  </a:cubicBezTo>
                  <a:cubicBezTo>
                    <a:pt x="1418" y="9248"/>
                    <a:pt x="1260" y="9406"/>
                    <a:pt x="1071" y="9406"/>
                  </a:cubicBezTo>
                  <a:cubicBezTo>
                    <a:pt x="882" y="9406"/>
                    <a:pt x="725" y="9248"/>
                    <a:pt x="725" y="9059"/>
                  </a:cubicBezTo>
                  <a:cubicBezTo>
                    <a:pt x="725" y="8091"/>
                    <a:pt x="1490" y="7313"/>
                    <a:pt x="2461" y="7313"/>
                  </a:cubicBezTo>
                  <a:close/>
                  <a:moveTo>
                    <a:pt x="1060" y="0"/>
                  </a:moveTo>
                  <a:cubicBezTo>
                    <a:pt x="689" y="0"/>
                    <a:pt x="327" y="130"/>
                    <a:pt x="0" y="364"/>
                  </a:cubicBezTo>
                  <a:lnTo>
                    <a:pt x="0" y="5247"/>
                  </a:lnTo>
                  <a:cubicBezTo>
                    <a:pt x="0" y="5814"/>
                    <a:pt x="473" y="6255"/>
                    <a:pt x="1040" y="6255"/>
                  </a:cubicBezTo>
                  <a:cubicBezTo>
                    <a:pt x="1229" y="6255"/>
                    <a:pt x="1386" y="6413"/>
                    <a:pt x="1386" y="6602"/>
                  </a:cubicBezTo>
                  <a:cubicBezTo>
                    <a:pt x="1386" y="6822"/>
                    <a:pt x="1229" y="6948"/>
                    <a:pt x="1040" y="6948"/>
                  </a:cubicBezTo>
                  <a:cubicBezTo>
                    <a:pt x="630" y="6948"/>
                    <a:pt x="284" y="6854"/>
                    <a:pt x="0" y="6602"/>
                  </a:cubicBezTo>
                  <a:lnTo>
                    <a:pt x="0" y="11453"/>
                  </a:lnTo>
                  <a:cubicBezTo>
                    <a:pt x="284" y="11705"/>
                    <a:pt x="630" y="11800"/>
                    <a:pt x="1040" y="11800"/>
                  </a:cubicBezTo>
                  <a:cubicBezTo>
                    <a:pt x="1733" y="11800"/>
                    <a:pt x="2363" y="11359"/>
                    <a:pt x="2647" y="10760"/>
                  </a:cubicBezTo>
                  <a:cubicBezTo>
                    <a:pt x="3497" y="10634"/>
                    <a:pt x="4190" y="9910"/>
                    <a:pt x="4190" y="9028"/>
                  </a:cubicBezTo>
                  <a:cubicBezTo>
                    <a:pt x="4190" y="8902"/>
                    <a:pt x="4159" y="8776"/>
                    <a:pt x="4159" y="8618"/>
                  </a:cubicBezTo>
                  <a:cubicBezTo>
                    <a:pt x="4505" y="8555"/>
                    <a:pt x="4820" y="8397"/>
                    <a:pt x="5104" y="8145"/>
                  </a:cubicBezTo>
                  <a:cubicBezTo>
                    <a:pt x="5419" y="7830"/>
                    <a:pt x="5608" y="7389"/>
                    <a:pt x="5608" y="6917"/>
                  </a:cubicBezTo>
                  <a:cubicBezTo>
                    <a:pt x="5608" y="6539"/>
                    <a:pt x="5482" y="6192"/>
                    <a:pt x="5261" y="5909"/>
                  </a:cubicBezTo>
                  <a:cubicBezTo>
                    <a:pt x="5482" y="5594"/>
                    <a:pt x="5608" y="5247"/>
                    <a:pt x="5608" y="4869"/>
                  </a:cubicBezTo>
                  <a:cubicBezTo>
                    <a:pt x="5608" y="4396"/>
                    <a:pt x="5387" y="3987"/>
                    <a:pt x="5072" y="3672"/>
                  </a:cubicBezTo>
                  <a:cubicBezTo>
                    <a:pt x="4852" y="3420"/>
                    <a:pt x="4505" y="3262"/>
                    <a:pt x="4127" y="3199"/>
                  </a:cubicBezTo>
                  <a:cubicBezTo>
                    <a:pt x="4253" y="2632"/>
                    <a:pt x="4096" y="2002"/>
                    <a:pt x="3655" y="1561"/>
                  </a:cubicBezTo>
                  <a:cubicBezTo>
                    <a:pt x="3403" y="1309"/>
                    <a:pt x="3025" y="1120"/>
                    <a:pt x="2647" y="1088"/>
                  </a:cubicBezTo>
                  <a:cubicBezTo>
                    <a:pt x="2394" y="584"/>
                    <a:pt x="1985" y="143"/>
                    <a:pt x="1449" y="49"/>
                  </a:cubicBezTo>
                  <a:cubicBezTo>
                    <a:pt x="1319" y="16"/>
                    <a:pt x="1189" y="0"/>
                    <a:pt x="1060"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1"/>
            <p:cNvSpPr/>
            <p:nvPr/>
          </p:nvSpPr>
          <p:spPr>
            <a:xfrm>
              <a:off x="-22845575" y="3504075"/>
              <a:ext cx="139425" cy="294250"/>
            </a:xfrm>
            <a:custGeom>
              <a:rect b="b" l="l" r="r" t="t"/>
              <a:pathLst>
                <a:path extrusionOk="0" h="11770" w="5577">
                  <a:moveTo>
                    <a:pt x="4187" y="2948"/>
                  </a:moveTo>
                  <a:cubicBezTo>
                    <a:pt x="4277" y="2948"/>
                    <a:pt x="4364" y="2980"/>
                    <a:pt x="4411" y="3043"/>
                  </a:cubicBezTo>
                  <a:cubicBezTo>
                    <a:pt x="5104" y="3673"/>
                    <a:pt x="5104" y="4775"/>
                    <a:pt x="4411" y="5437"/>
                  </a:cubicBezTo>
                  <a:cubicBezTo>
                    <a:pt x="4364" y="5500"/>
                    <a:pt x="4277" y="5532"/>
                    <a:pt x="4187" y="5532"/>
                  </a:cubicBezTo>
                  <a:cubicBezTo>
                    <a:pt x="4096" y="5532"/>
                    <a:pt x="4002" y="5500"/>
                    <a:pt x="3939" y="5437"/>
                  </a:cubicBezTo>
                  <a:cubicBezTo>
                    <a:pt x="3844" y="5311"/>
                    <a:pt x="3844" y="5090"/>
                    <a:pt x="3939" y="4964"/>
                  </a:cubicBezTo>
                  <a:cubicBezTo>
                    <a:pt x="4348" y="4555"/>
                    <a:pt x="4348" y="3893"/>
                    <a:pt x="3939" y="3515"/>
                  </a:cubicBezTo>
                  <a:cubicBezTo>
                    <a:pt x="3844" y="3389"/>
                    <a:pt x="3844" y="3137"/>
                    <a:pt x="3939" y="3043"/>
                  </a:cubicBezTo>
                  <a:cubicBezTo>
                    <a:pt x="4002" y="2980"/>
                    <a:pt x="4096" y="2948"/>
                    <a:pt x="4187" y="2948"/>
                  </a:cubicBezTo>
                  <a:close/>
                  <a:moveTo>
                    <a:pt x="3148" y="7314"/>
                  </a:moveTo>
                  <a:cubicBezTo>
                    <a:pt x="4123" y="7314"/>
                    <a:pt x="4915" y="8092"/>
                    <a:pt x="4915" y="9060"/>
                  </a:cubicBezTo>
                  <a:cubicBezTo>
                    <a:pt x="4915" y="9249"/>
                    <a:pt x="4726" y="9407"/>
                    <a:pt x="4537" y="9407"/>
                  </a:cubicBezTo>
                  <a:cubicBezTo>
                    <a:pt x="4348" y="9407"/>
                    <a:pt x="4191" y="9249"/>
                    <a:pt x="4191" y="9060"/>
                  </a:cubicBezTo>
                  <a:cubicBezTo>
                    <a:pt x="4191" y="8468"/>
                    <a:pt x="3662" y="8015"/>
                    <a:pt x="3101" y="8015"/>
                  </a:cubicBezTo>
                  <a:cubicBezTo>
                    <a:pt x="3066" y="8015"/>
                    <a:pt x="3030" y="8017"/>
                    <a:pt x="2994" y="8020"/>
                  </a:cubicBezTo>
                  <a:cubicBezTo>
                    <a:pt x="2968" y="8029"/>
                    <a:pt x="2944" y="8033"/>
                    <a:pt x="2920" y="8033"/>
                  </a:cubicBezTo>
                  <a:cubicBezTo>
                    <a:pt x="2765" y="8033"/>
                    <a:pt x="2643" y="7869"/>
                    <a:pt x="2616" y="7705"/>
                  </a:cubicBezTo>
                  <a:cubicBezTo>
                    <a:pt x="2584" y="7516"/>
                    <a:pt x="2742" y="7359"/>
                    <a:pt x="2931" y="7327"/>
                  </a:cubicBezTo>
                  <a:cubicBezTo>
                    <a:pt x="3004" y="7319"/>
                    <a:pt x="3077" y="7314"/>
                    <a:pt x="3148" y="7314"/>
                  </a:cubicBezTo>
                  <a:close/>
                  <a:moveTo>
                    <a:pt x="4581" y="0"/>
                  </a:moveTo>
                  <a:cubicBezTo>
                    <a:pt x="4444" y="0"/>
                    <a:pt x="4303" y="16"/>
                    <a:pt x="4159" y="50"/>
                  </a:cubicBezTo>
                  <a:cubicBezTo>
                    <a:pt x="3592" y="144"/>
                    <a:pt x="3214" y="585"/>
                    <a:pt x="2962" y="1089"/>
                  </a:cubicBezTo>
                  <a:cubicBezTo>
                    <a:pt x="2584" y="1152"/>
                    <a:pt x="2206" y="1310"/>
                    <a:pt x="1954" y="1562"/>
                  </a:cubicBezTo>
                  <a:cubicBezTo>
                    <a:pt x="1513" y="2003"/>
                    <a:pt x="1355" y="2633"/>
                    <a:pt x="1481" y="3200"/>
                  </a:cubicBezTo>
                  <a:cubicBezTo>
                    <a:pt x="1135" y="3232"/>
                    <a:pt x="820" y="3389"/>
                    <a:pt x="536" y="3673"/>
                  </a:cubicBezTo>
                  <a:cubicBezTo>
                    <a:pt x="221" y="3988"/>
                    <a:pt x="1" y="4397"/>
                    <a:pt x="1" y="4870"/>
                  </a:cubicBezTo>
                  <a:cubicBezTo>
                    <a:pt x="1" y="5280"/>
                    <a:pt x="127" y="5626"/>
                    <a:pt x="379" y="5910"/>
                  </a:cubicBezTo>
                  <a:cubicBezTo>
                    <a:pt x="127" y="6225"/>
                    <a:pt x="1" y="6571"/>
                    <a:pt x="1" y="6918"/>
                  </a:cubicBezTo>
                  <a:cubicBezTo>
                    <a:pt x="1" y="7390"/>
                    <a:pt x="221" y="7831"/>
                    <a:pt x="536" y="8146"/>
                  </a:cubicBezTo>
                  <a:cubicBezTo>
                    <a:pt x="788" y="8430"/>
                    <a:pt x="1135" y="8588"/>
                    <a:pt x="1481" y="8619"/>
                  </a:cubicBezTo>
                  <a:cubicBezTo>
                    <a:pt x="1229" y="9690"/>
                    <a:pt x="1985" y="10604"/>
                    <a:pt x="2931" y="10698"/>
                  </a:cubicBezTo>
                  <a:cubicBezTo>
                    <a:pt x="3214" y="11328"/>
                    <a:pt x="3781" y="11769"/>
                    <a:pt x="4537" y="11769"/>
                  </a:cubicBezTo>
                  <a:cubicBezTo>
                    <a:pt x="4947" y="11769"/>
                    <a:pt x="5293" y="11612"/>
                    <a:pt x="5577" y="11423"/>
                  </a:cubicBezTo>
                  <a:lnTo>
                    <a:pt x="5577" y="6571"/>
                  </a:lnTo>
                  <a:cubicBezTo>
                    <a:pt x="5293" y="6823"/>
                    <a:pt x="4947" y="6918"/>
                    <a:pt x="4537" y="6918"/>
                  </a:cubicBezTo>
                  <a:cubicBezTo>
                    <a:pt x="4348" y="6918"/>
                    <a:pt x="4191" y="6760"/>
                    <a:pt x="4191" y="6571"/>
                  </a:cubicBezTo>
                  <a:cubicBezTo>
                    <a:pt x="4191" y="6382"/>
                    <a:pt x="4348" y="6225"/>
                    <a:pt x="4537" y="6225"/>
                  </a:cubicBezTo>
                  <a:cubicBezTo>
                    <a:pt x="5136" y="6225"/>
                    <a:pt x="5577" y="5752"/>
                    <a:pt x="5577" y="5185"/>
                  </a:cubicBezTo>
                  <a:lnTo>
                    <a:pt x="5577" y="302"/>
                  </a:lnTo>
                  <a:cubicBezTo>
                    <a:pt x="5300" y="117"/>
                    <a:pt x="4956" y="0"/>
                    <a:pt x="4581"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94" name="Google Shape;94;p1"/>
          <p:cNvPicPr preferRelativeResize="0"/>
          <p:nvPr/>
        </p:nvPicPr>
        <p:blipFill rotWithShape="1">
          <a:blip r:embed="rId5">
            <a:alphaModFix/>
          </a:blip>
          <a:srcRect b="0" l="0" r="0" t="0"/>
          <a:stretch/>
        </p:blipFill>
        <p:spPr>
          <a:xfrm>
            <a:off x="1255856" y="6970338"/>
            <a:ext cx="265980" cy="234808"/>
          </a:xfrm>
          <a:prstGeom prst="rect">
            <a:avLst/>
          </a:prstGeom>
          <a:noFill/>
          <a:ln>
            <a:noFill/>
          </a:ln>
        </p:spPr>
      </p:pic>
      <p:sp>
        <p:nvSpPr>
          <p:cNvPr id="95" name="Google Shape;95;p1"/>
          <p:cNvSpPr/>
          <p:nvPr/>
        </p:nvSpPr>
        <p:spPr>
          <a:xfrm>
            <a:off x="6224100" y="263975"/>
            <a:ext cx="1051200" cy="10074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1"/>
          <p:cNvSpPr/>
          <p:nvPr/>
        </p:nvSpPr>
        <p:spPr>
          <a:xfrm>
            <a:off x="6315729" y="3173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7" name="Google Shape;97;p1"/>
          <p:cNvSpPr/>
          <p:nvPr/>
        </p:nvSpPr>
        <p:spPr>
          <a:xfrm>
            <a:off x="6315729" y="5318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8" name="Google Shape;98;p1"/>
          <p:cNvSpPr/>
          <p:nvPr/>
        </p:nvSpPr>
        <p:spPr>
          <a:xfrm>
            <a:off x="6315729" y="7464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9" name="Google Shape;99;p1"/>
          <p:cNvSpPr/>
          <p:nvPr/>
        </p:nvSpPr>
        <p:spPr>
          <a:xfrm>
            <a:off x="6315729" y="100252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0" name="Google Shape;100;p1"/>
          <p:cNvSpPr/>
          <p:nvPr/>
        </p:nvSpPr>
        <p:spPr>
          <a:xfrm>
            <a:off x="6528354" y="5318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1" name="Google Shape;101;p1"/>
          <p:cNvSpPr/>
          <p:nvPr/>
        </p:nvSpPr>
        <p:spPr>
          <a:xfrm>
            <a:off x="6528354" y="100252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grpSp>
        <p:nvGrpSpPr>
          <p:cNvPr id="102" name="Google Shape;102;p1"/>
          <p:cNvGrpSpPr/>
          <p:nvPr/>
        </p:nvGrpSpPr>
        <p:grpSpPr>
          <a:xfrm>
            <a:off x="234648" y="524437"/>
            <a:ext cx="394713" cy="421927"/>
            <a:chOff x="-2312225" y="3238300"/>
            <a:chExt cx="274125" cy="293025"/>
          </a:xfrm>
        </p:grpSpPr>
        <p:sp>
          <p:nvSpPr>
            <p:cNvPr id="103" name="Google Shape;103;p1"/>
            <p:cNvSpPr/>
            <p:nvPr/>
          </p:nvSpPr>
          <p:spPr>
            <a:xfrm>
              <a:off x="-2241325" y="3289500"/>
              <a:ext cx="203225" cy="241825"/>
            </a:xfrm>
            <a:custGeom>
              <a:rect b="b" l="l" r="r" t="t"/>
              <a:pathLst>
                <a:path extrusionOk="0" h="9673" w="8129">
                  <a:moveTo>
                    <a:pt x="2458" y="0"/>
                  </a:moveTo>
                  <a:cubicBezTo>
                    <a:pt x="2174" y="0"/>
                    <a:pt x="1954" y="221"/>
                    <a:pt x="1954" y="504"/>
                  </a:cubicBezTo>
                  <a:lnTo>
                    <a:pt x="1954" y="2836"/>
                  </a:lnTo>
                  <a:lnTo>
                    <a:pt x="1954" y="5167"/>
                  </a:lnTo>
                  <a:lnTo>
                    <a:pt x="914" y="4128"/>
                  </a:lnTo>
                  <a:cubicBezTo>
                    <a:pt x="820" y="4033"/>
                    <a:pt x="693" y="3986"/>
                    <a:pt x="567" y="3986"/>
                  </a:cubicBezTo>
                  <a:cubicBezTo>
                    <a:pt x="441" y="3986"/>
                    <a:pt x="315" y="4033"/>
                    <a:pt x="221" y="4128"/>
                  </a:cubicBezTo>
                  <a:cubicBezTo>
                    <a:pt x="0" y="4317"/>
                    <a:pt x="0" y="4632"/>
                    <a:pt x="221" y="4852"/>
                  </a:cubicBezTo>
                  <a:lnTo>
                    <a:pt x="2678" y="7310"/>
                  </a:lnTo>
                  <a:lnTo>
                    <a:pt x="2678" y="8664"/>
                  </a:lnTo>
                  <a:cubicBezTo>
                    <a:pt x="2678" y="9200"/>
                    <a:pt x="3151" y="9672"/>
                    <a:pt x="3718" y="9672"/>
                  </a:cubicBezTo>
                  <a:lnTo>
                    <a:pt x="6459" y="9672"/>
                  </a:lnTo>
                  <a:cubicBezTo>
                    <a:pt x="7026" y="9672"/>
                    <a:pt x="7499" y="9200"/>
                    <a:pt x="7499" y="8664"/>
                  </a:cubicBezTo>
                  <a:lnTo>
                    <a:pt x="7499" y="8066"/>
                  </a:lnTo>
                  <a:cubicBezTo>
                    <a:pt x="7688" y="7656"/>
                    <a:pt x="7845" y="7278"/>
                    <a:pt x="7940" y="6837"/>
                  </a:cubicBezTo>
                  <a:cubicBezTo>
                    <a:pt x="8034" y="6396"/>
                    <a:pt x="8129" y="5986"/>
                    <a:pt x="8129" y="5514"/>
                  </a:cubicBezTo>
                  <a:lnTo>
                    <a:pt x="8129" y="3308"/>
                  </a:lnTo>
                  <a:cubicBezTo>
                    <a:pt x="8129" y="3025"/>
                    <a:pt x="7877" y="2773"/>
                    <a:pt x="7625" y="2773"/>
                  </a:cubicBezTo>
                  <a:cubicBezTo>
                    <a:pt x="7341" y="2773"/>
                    <a:pt x="7089" y="3025"/>
                    <a:pt x="7089" y="3308"/>
                  </a:cubicBezTo>
                  <a:lnTo>
                    <a:pt x="7089" y="3812"/>
                  </a:lnTo>
                  <a:cubicBezTo>
                    <a:pt x="7089" y="4002"/>
                    <a:pt x="6931" y="4159"/>
                    <a:pt x="6742" y="4159"/>
                  </a:cubicBezTo>
                  <a:cubicBezTo>
                    <a:pt x="6553" y="4159"/>
                    <a:pt x="6396" y="4002"/>
                    <a:pt x="6396" y="3812"/>
                  </a:cubicBezTo>
                  <a:lnTo>
                    <a:pt x="6396" y="2615"/>
                  </a:lnTo>
                  <a:cubicBezTo>
                    <a:pt x="6396" y="2363"/>
                    <a:pt x="6144" y="2111"/>
                    <a:pt x="5892" y="2111"/>
                  </a:cubicBezTo>
                  <a:cubicBezTo>
                    <a:pt x="5608" y="2111"/>
                    <a:pt x="5356" y="2363"/>
                    <a:pt x="5356" y="2615"/>
                  </a:cubicBezTo>
                  <a:cubicBezTo>
                    <a:pt x="5357" y="2615"/>
                    <a:pt x="5358" y="2615"/>
                    <a:pt x="5359" y="2615"/>
                  </a:cubicBezTo>
                  <a:cubicBezTo>
                    <a:pt x="5418" y="2615"/>
                    <a:pt x="5419" y="3769"/>
                    <a:pt x="5419" y="3781"/>
                  </a:cubicBezTo>
                  <a:lnTo>
                    <a:pt x="5419" y="3781"/>
                  </a:lnTo>
                  <a:cubicBezTo>
                    <a:pt x="5419" y="3970"/>
                    <a:pt x="5262" y="4128"/>
                    <a:pt x="5041" y="4128"/>
                  </a:cubicBezTo>
                  <a:cubicBezTo>
                    <a:pt x="4852" y="4128"/>
                    <a:pt x="4695" y="3970"/>
                    <a:pt x="4695" y="3781"/>
                  </a:cubicBezTo>
                  <a:lnTo>
                    <a:pt x="4695" y="2584"/>
                  </a:lnTo>
                  <a:cubicBezTo>
                    <a:pt x="4695" y="2332"/>
                    <a:pt x="4474" y="2080"/>
                    <a:pt x="4191" y="2080"/>
                  </a:cubicBezTo>
                  <a:cubicBezTo>
                    <a:pt x="3907" y="2080"/>
                    <a:pt x="3686" y="2332"/>
                    <a:pt x="3686" y="2584"/>
                  </a:cubicBezTo>
                  <a:lnTo>
                    <a:pt x="3686" y="3781"/>
                  </a:lnTo>
                  <a:cubicBezTo>
                    <a:pt x="3686" y="3970"/>
                    <a:pt x="3529" y="4128"/>
                    <a:pt x="3308" y="4128"/>
                  </a:cubicBezTo>
                  <a:cubicBezTo>
                    <a:pt x="3119" y="4128"/>
                    <a:pt x="2962" y="3970"/>
                    <a:pt x="2962" y="3781"/>
                  </a:cubicBezTo>
                  <a:lnTo>
                    <a:pt x="2962" y="504"/>
                  </a:lnTo>
                  <a:cubicBezTo>
                    <a:pt x="2962" y="221"/>
                    <a:pt x="2741" y="0"/>
                    <a:pt x="2458"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1"/>
            <p:cNvSpPr/>
            <p:nvPr/>
          </p:nvSpPr>
          <p:spPr>
            <a:xfrm>
              <a:off x="-2312225" y="3238300"/>
              <a:ext cx="241825" cy="241050"/>
            </a:xfrm>
            <a:custGeom>
              <a:rect b="b" l="l" r="r" t="t"/>
              <a:pathLst>
                <a:path extrusionOk="0" h="9642" w="9673">
                  <a:moveTo>
                    <a:pt x="379" y="1"/>
                  </a:moveTo>
                  <a:cubicBezTo>
                    <a:pt x="158" y="1"/>
                    <a:pt x="1" y="158"/>
                    <a:pt x="1" y="347"/>
                  </a:cubicBezTo>
                  <a:lnTo>
                    <a:pt x="1" y="1733"/>
                  </a:lnTo>
                  <a:cubicBezTo>
                    <a:pt x="1" y="1922"/>
                    <a:pt x="158" y="2080"/>
                    <a:pt x="379" y="2080"/>
                  </a:cubicBezTo>
                  <a:lnTo>
                    <a:pt x="726" y="2080"/>
                  </a:lnTo>
                  <a:lnTo>
                    <a:pt x="726" y="7562"/>
                  </a:lnTo>
                  <a:lnTo>
                    <a:pt x="379" y="7562"/>
                  </a:lnTo>
                  <a:cubicBezTo>
                    <a:pt x="158" y="7562"/>
                    <a:pt x="1" y="7719"/>
                    <a:pt x="1" y="7908"/>
                  </a:cubicBezTo>
                  <a:lnTo>
                    <a:pt x="1" y="9294"/>
                  </a:lnTo>
                  <a:cubicBezTo>
                    <a:pt x="1" y="9484"/>
                    <a:pt x="158" y="9641"/>
                    <a:pt x="379" y="9641"/>
                  </a:cubicBezTo>
                  <a:lnTo>
                    <a:pt x="1734" y="9641"/>
                  </a:lnTo>
                  <a:cubicBezTo>
                    <a:pt x="1954" y="9641"/>
                    <a:pt x="2112" y="9484"/>
                    <a:pt x="2112" y="9294"/>
                  </a:cubicBezTo>
                  <a:lnTo>
                    <a:pt x="2112" y="8916"/>
                  </a:lnTo>
                  <a:lnTo>
                    <a:pt x="4160" y="8916"/>
                  </a:lnTo>
                  <a:lnTo>
                    <a:pt x="3435" y="8223"/>
                  </a:lnTo>
                  <a:lnTo>
                    <a:pt x="2112" y="8223"/>
                  </a:lnTo>
                  <a:lnTo>
                    <a:pt x="2112" y="7877"/>
                  </a:lnTo>
                  <a:cubicBezTo>
                    <a:pt x="2112" y="7688"/>
                    <a:pt x="1954" y="7530"/>
                    <a:pt x="1734" y="7530"/>
                  </a:cubicBezTo>
                  <a:lnTo>
                    <a:pt x="1387" y="7530"/>
                  </a:lnTo>
                  <a:lnTo>
                    <a:pt x="1387" y="2080"/>
                  </a:lnTo>
                  <a:lnTo>
                    <a:pt x="1734" y="2080"/>
                  </a:lnTo>
                  <a:cubicBezTo>
                    <a:pt x="1954" y="2080"/>
                    <a:pt x="2112" y="1922"/>
                    <a:pt x="2112" y="1733"/>
                  </a:cubicBezTo>
                  <a:lnTo>
                    <a:pt x="2112" y="1387"/>
                  </a:lnTo>
                  <a:lnTo>
                    <a:pt x="7562" y="1387"/>
                  </a:lnTo>
                  <a:lnTo>
                    <a:pt x="7562" y="1733"/>
                  </a:lnTo>
                  <a:cubicBezTo>
                    <a:pt x="7562" y="1922"/>
                    <a:pt x="7720" y="2080"/>
                    <a:pt x="7940" y="2080"/>
                  </a:cubicBezTo>
                  <a:lnTo>
                    <a:pt x="8287" y="2080"/>
                  </a:lnTo>
                  <a:lnTo>
                    <a:pt x="8287" y="3592"/>
                  </a:lnTo>
                  <a:cubicBezTo>
                    <a:pt x="8444" y="3498"/>
                    <a:pt x="8602" y="3466"/>
                    <a:pt x="8791" y="3466"/>
                  </a:cubicBezTo>
                  <a:cubicBezTo>
                    <a:pt x="8885" y="3466"/>
                    <a:pt x="8917" y="3466"/>
                    <a:pt x="8948" y="3498"/>
                  </a:cubicBezTo>
                  <a:lnTo>
                    <a:pt x="8948" y="2080"/>
                  </a:lnTo>
                  <a:lnTo>
                    <a:pt x="9326" y="2080"/>
                  </a:lnTo>
                  <a:cubicBezTo>
                    <a:pt x="9515" y="2080"/>
                    <a:pt x="9673" y="1922"/>
                    <a:pt x="9673" y="1733"/>
                  </a:cubicBezTo>
                  <a:lnTo>
                    <a:pt x="9673" y="347"/>
                  </a:lnTo>
                  <a:cubicBezTo>
                    <a:pt x="9673" y="158"/>
                    <a:pt x="9515" y="1"/>
                    <a:pt x="9326" y="1"/>
                  </a:cubicBezTo>
                  <a:lnTo>
                    <a:pt x="7940" y="1"/>
                  </a:lnTo>
                  <a:cubicBezTo>
                    <a:pt x="7751" y="1"/>
                    <a:pt x="7562" y="158"/>
                    <a:pt x="7562" y="347"/>
                  </a:cubicBezTo>
                  <a:lnTo>
                    <a:pt x="7562" y="694"/>
                  </a:lnTo>
                  <a:lnTo>
                    <a:pt x="2112" y="694"/>
                  </a:lnTo>
                  <a:lnTo>
                    <a:pt x="2112" y="347"/>
                  </a:lnTo>
                  <a:cubicBezTo>
                    <a:pt x="2112" y="158"/>
                    <a:pt x="1954" y="1"/>
                    <a:pt x="1734"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
          <p:cNvSpPr txBox="1"/>
          <p:nvPr/>
        </p:nvSpPr>
        <p:spPr>
          <a:xfrm>
            <a:off x="351125" y="3885275"/>
            <a:ext cx="6022500" cy="2724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chemeClr val="lt1"/>
                </a:highlight>
                <a:latin typeface="Arial"/>
                <a:ea typeface="Arial"/>
                <a:cs typeface="Arial"/>
                <a:sym typeface="Arial"/>
              </a:rPr>
              <a:t>Distribuez le pas-à-pas en papier adapté (IOS ou Android) et annoncer l’enjeu de l’activité : </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chemeClr val="lt1"/>
                </a:highlight>
                <a:latin typeface="Arial"/>
                <a:ea typeface="Arial"/>
                <a:cs typeface="Arial"/>
                <a:sym typeface="Arial"/>
              </a:rPr>
              <a:t>“À la fin de la séquence de travail, vous aurez appris à faire des captures d’écrans, à les retrouver et à les supprimer”.</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chemeClr val="lt1"/>
                </a:highlight>
                <a:latin typeface="Arial"/>
                <a:ea typeface="Arial"/>
                <a:cs typeface="Arial"/>
                <a:sym typeface="Arial"/>
              </a:rPr>
              <a:t>Indiquez d’aller sur leur réseau social préféré et accompagnez-les à faire une capture d’écran de leur espace.</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chemeClr val="lt1"/>
                </a:highlight>
                <a:latin typeface="Arial"/>
                <a:ea typeface="Arial"/>
                <a:cs typeface="Arial"/>
                <a:sym typeface="Arial"/>
              </a:rPr>
              <a:t>Commencez la manœuvre étape par étape : </a:t>
            </a:r>
            <a:endParaRPr b="0" i="0" sz="1100" u="none" cap="none" strike="noStrike">
              <a:solidFill>
                <a:srgbClr val="213A8E"/>
              </a:solidFill>
              <a:highlight>
                <a:schemeClr val="lt1"/>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chemeClr val="lt1"/>
                </a:highlight>
                <a:latin typeface="Arial"/>
                <a:ea typeface="Arial"/>
                <a:cs typeface="Arial"/>
                <a:sym typeface="Arial"/>
              </a:rPr>
              <a:t>Je fais une capture d’écran</a:t>
            </a:r>
            <a:endParaRPr b="0" i="0" sz="1100" u="none" cap="none" strike="noStrike">
              <a:solidFill>
                <a:srgbClr val="213A8E"/>
              </a:solidFill>
              <a:highlight>
                <a:schemeClr val="lt1"/>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chemeClr val="lt1"/>
                </a:highlight>
                <a:latin typeface="Arial"/>
                <a:ea typeface="Arial"/>
                <a:cs typeface="Arial"/>
                <a:sym typeface="Arial"/>
              </a:rPr>
              <a:t>Je trouve ma capture d’écran</a:t>
            </a:r>
            <a:endParaRPr b="0" i="0" sz="1100" u="none" cap="none" strike="noStrike">
              <a:solidFill>
                <a:srgbClr val="213A8E"/>
              </a:solidFill>
              <a:highlight>
                <a:schemeClr val="lt1"/>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chemeClr val="lt1"/>
                </a:highlight>
                <a:latin typeface="Arial"/>
                <a:ea typeface="Arial"/>
                <a:cs typeface="Arial"/>
                <a:sym typeface="Arial"/>
              </a:rPr>
              <a:t>Je supprime ma capture d’écran</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highlight>
                <a:schemeClr val="lt1"/>
              </a:highlight>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chemeClr val="lt1"/>
                </a:highlight>
                <a:latin typeface="Arial"/>
                <a:ea typeface="Arial"/>
                <a:cs typeface="Arial"/>
                <a:sym typeface="Arial"/>
              </a:rPr>
              <a:t>N'hésitez pas à apporter votre aide à chaque personne en difficulté ou à demander à quelqu’un d’autre d'apporter son aide si elle/il est à l'aise avec la séquence.</a:t>
            </a:r>
            <a:endParaRPr b="0" i="0" sz="1100" u="none" cap="none" strike="noStrike">
              <a:solidFill>
                <a:srgbClr val="213A8E"/>
              </a:solidFill>
              <a:highlight>
                <a:schemeClr val="lt1"/>
              </a:highlight>
              <a:latin typeface="Arial"/>
              <a:ea typeface="Arial"/>
              <a:cs typeface="Arial"/>
              <a:sym typeface="Arial"/>
            </a:endParaRPr>
          </a:p>
        </p:txBody>
      </p:sp>
      <p:sp>
        <p:nvSpPr>
          <p:cNvPr id="110" name="Google Shape;110;p2"/>
          <p:cNvSpPr/>
          <p:nvPr/>
        </p:nvSpPr>
        <p:spPr>
          <a:xfrm>
            <a:off x="669900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2"/>
          <p:cNvSpPr txBox="1"/>
          <p:nvPr/>
        </p:nvSpPr>
        <p:spPr>
          <a:xfrm flipH="1" rot="5400000">
            <a:off x="5929500" y="8355775"/>
            <a:ext cx="24000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12" name="Google Shape;112;p2"/>
          <p:cNvSpPr txBox="1"/>
          <p:nvPr/>
        </p:nvSpPr>
        <p:spPr>
          <a:xfrm>
            <a:off x="427500" y="766975"/>
            <a:ext cx="5946000" cy="2555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Faire une capture écran peut être très pratique au quotidien, par exemple pour enregistrer une photo de ce que l’on consulte sur son smartphone, comme un site web, une appli ou sur les réseaux sociaux. </a:t>
            </a:r>
            <a:endParaRPr b="0"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Si vous avez abordé précédemment la question du cyberharcèlement, demandez quel est l’intérêt de savoir faire une capture d’écran :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conserver des preuves en cas de harcèlement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garder une adresse ou un numéro de téléphone qu’on trouve lors d’une recherche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Pour garder le souvenir d’une image, d’un texte qu’on a trouvé en navigant</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Demandez aux </a:t>
            </a:r>
            <a:r>
              <a:rPr lang="fr" sz="1100">
                <a:solidFill>
                  <a:srgbClr val="213A8E"/>
                </a:solidFill>
                <a:highlight>
                  <a:schemeClr val="lt1"/>
                </a:highlight>
              </a:rPr>
              <a:t>stagiaires</a:t>
            </a:r>
            <a:r>
              <a:rPr b="0" i="0" lang="fr" sz="1100" u="none" cap="none" strike="noStrike">
                <a:solidFill>
                  <a:srgbClr val="213A8E"/>
                </a:solidFill>
                <a:latin typeface="Arial"/>
                <a:ea typeface="Arial"/>
                <a:cs typeface="Arial"/>
                <a:sym typeface="Arial"/>
              </a:rPr>
              <a:t> si elles/ils savent déjà faire des captures d’écran avec leurs smartphones. Le cas échéant demandez leur de montrer aux autres comment elles/ils font et pourquoi  ?</a:t>
            </a:r>
            <a:endParaRPr b="0" i="0" sz="1800" u="none" cap="none" strike="noStrike">
              <a:solidFill>
                <a:srgbClr val="213A8E"/>
              </a:solidFill>
              <a:latin typeface="Arial"/>
              <a:ea typeface="Arial"/>
              <a:cs typeface="Arial"/>
              <a:sym typeface="Arial"/>
            </a:endParaRPr>
          </a:p>
        </p:txBody>
      </p:sp>
      <p:grpSp>
        <p:nvGrpSpPr>
          <p:cNvPr id="113" name="Google Shape;113;p2"/>
          <p:cNvGrpSpPr/>
          <p:nvPr/>
        </p:nvGrpSpPr>
        <p:grpSpPr>
          <a:xfrm>
            <a:off x="6940248" y="524437"/>
            <a:ext cx="394713" cy="421927"/>
            <a:chOff x="-2312225" y="3238300"/>
            <a:chExt cx="274125" cy="293025"/>
          </a:xfrm>
        </p:grpSpPr>
        <p:sp>
          <p:nvSpPr>
            <p:cNvPr id="114" name="Google Shape;114;p2"/>
            <p:cNvSpPr/>
            <p:nvPr/>
          </p:nvSpPr>
          <p:spPr>
            <a:xfrm>
              <a:off x="-2241325" y="3289500"/>
              <a:ext cx="203225" cy="241825"/>
            </a:xfrm>
            <a:custGeom>
              <a:rect b="b" l="l" r="r" t="t"/>
              <a:pathLst>
                <a:path extrusionOk="0" h="9673" w="8129">
                  <a:moveTo>
                    <a:pt x="2458" y="0"/>
                  </a:moveTo>
                  <a:cubicBezTo>
                    <a:pt x="2174" y="0"/>
                    <a:pt x="1954" y="221"/>
                    <a:pt x="1954" y="504"/>
                  </a:cubicBezTo>
                  <a:lnTo>
                    <a:pt x="1954" y="2836"/>
                  </a:lnTo>
                  <a:lnTo>
                    <a:pt x="1954" y="5167"/>
                  </a:lnTo>
                  <a:lnTo>
                    <a:pt x="914" y="4128"/>
                  </a:lnTo>
                  <a:cubicBezTo>
                    <a:pt x="820" y="4033"/>
                    <a:pt x="693" y="3986"/>
                    <a:pt x="567" y="3986"/>
                  </a:cubicBezTo>
                  <a:cubicBezTo>
                    <a:pt x="441" y="3986"/>
                    <a:pt x="315" y="4033"/>
                    <a:pt x="221" y="4128"/>
                  </a:cubicBezTo>
                  <a:cubicBezTo>
                    <a:pt x="0" y="4317"/>
                    <a:pt x="0" y="4632"/>
                    <a:pt x="221" y="4852"/>
                  </a:cubicBezTo>
                  <a:lnTo>
                    <a:pt x="2678" y="7310"/>
                  </a:lnTo>
                  <a:lnTo>
                    <a:pt x="2678" y="8664"/>
                  </a:lnTo>
                  <a:cubicBezTo>
                    <a:pt x="2678" y="9200"/>
                    <a:pt x="3151" y="9672"/>
                    <a:pt x="3718" y="9672"/>
                  </a:cubicBezTo>
                  <a:lnTo>
                    <a:pt x="6459" y="9672"/>
                  </a:lnTo>
                  <a:cubicBezTo>
                    <a:pt x="7026" y="9672"/>
                    <a:pt x="7499" y="9200"/>
                    <a:pt x="7499" y="8664"/>
                  </a:cubicBezTo>
                  <a:lnTo>
                    <a:pt x="7499" y="8066"/>
                  </a:lnTo>
                  <a:cubicBezTo>
                    <a:pt x="7688" y="7656"/>
                    <a:pt x="7845" y="7278"/>
                    <a:pt x="7940" y="6837"/>
                  </a:cubicBezTo>
                  <a:cubicBezTo>
                    <a:pt x="8034" y="6396"/>
                    <a:pt x="8129" y="5986"/>
                    <a:pt x="8129" y="5514"/>
                  </a:cubicBezTo>
                  <a:lnTo>
                    <a:pt x="8129" y="3308"/>
                  </a:lnTo>
                  <a:cubicBezTo>
                    <a:pt x="8129" y="3025"/>
                    <a:pt x="7877" y="2773"/>
                    <a:pt x="7625" y="2773"/>
                  </a:cubicBezTo>
                  <a:cubicBezTo>
                    <a:pt x="7341" y="2773"/>
                    <a:pt x="7089" y="3025"/>
                    <a:pt x="7089" y="3308"/>
                  </a:cubicBezTo>
                  <a:lnTo>
                    <a:pt x="7089" y="3812"/>
                  </a:lnTo>
                  <a:cubicBezTo>
                    <a:pt x="7089" y="4002"/>
                    <a:pt x="6931" y="4159"/>
                    <a:pt x="6742" y="4159"/>
                  </a:cubicBezTo>
                  <a:cubicBezTo>
                    <a:pt x="6553" y="4159"/>
                    <a:pt x="6396" y="4002"/>
                    <a:pt x="6396" y="3812"/>
                  </a:cubicBezTo>
                  <a:lnTo>
                    <a:pt x="6396" y="2615"/>
                  </a:lnTo>
                  <a:cubicBezTo>
                    <a:pt x="6396" y="2363"/>
                    <a:pt x="6144" y="2111"/>
                    <a:pt x="5892" y="2111"/>
                  </a:cubicBezTo>
                  <a:cubicBezTo>
                    <a:pt x="5608" y="2111"/>
                    <a:pt x="5356" y="2363"/>
                    <a:pt x="5356" y="2615"/>
                  </a:cubicBezTo>
                  <a:cubicBezTo>
                    <a:pt x="5357" y="2615"/>
                    <a:pt x="5358" y="2615"/>
                    <a:pt x="5359" y="2615"/>
                  </a:cubicBezTo>
                  <a:cubicBezTo>
                    <a:pt x="5418" y="2615"/>
                    <a:pt x="5419" y="3769"/>
                    <a:pt x="5419" y="3781"/>
                  </a:cubicBezTo>
                  <a:lnTo>
                    <a:pt x="5419" y="3781"/>
                  </a:lnTo>
                  <a:cubicBezTo>
                    <a:pt x="5419" y="3970"/>
                    <a:pt x="5262" y="4128"/>
                    <a:pt x="5041" y="4128"/>
                  </a:cubicBezTo>
                  <a:cubicBezTo>
                    <a:pt x="4852" y="4128"/>
                    <a:pt x="4695" y="3970"/>
                    <a:pt x="4695" y="3781"/>
                  </a:cubicBezTo>
                  <a:lnTo>
                    <a:pt x="4695" y="2584"/>
                  </a:lnTo>
                  <a:cubicBezTo>
                    <a:pt x="4695" y="2332"/>
                    <a:pt x="4474" y="2080"/>
                    <a:pt x="4191" y="2080"/>
                  </a:cubicBezTo>
                  <a:cubicBezTo>
                    <a:pt x="3907" y="2080"/>
                    <a:pt x="3686" y="2332"/>
                    <a:pt x="3686" y="2584"/>
                  </a:cubicBezTo>
                  <a:lnTo>
                    <a:pt x="3686" y="3781"/>
                  </a:lnTo>
                  <a:cubicBezTo>
                    <a:pt x="3686" y="3970"/>
                    <a:pt x="3529" y="4128"/>
                    <a:pt x="3308" y="4128"/>
                  </a:cubicBezTo>
                  <a:cubicBezTo>
                    <a:pt x="3119" y="4128"/>
                    <a:pt x="2962" y="3970"/>
                    <a:pt x="2962" y="3781"/>
                  </a:cubicBezTo>
                  <a:lnTo>
                    <a:pt x="2962" y="504"/>
                  </a:lnTo>
                  <a:cubicBezTo>
                    <a:pt x="2962" y="221"/>
                    <a:pt x="2741" y="0"/>
                    <a:pt x="2458"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5" name="Google Shape;115;p2"/>
            <p:cNvSpPr/>
            <p:nvPr/>
          </p:nvSpPr>
          <p:spPr>
            <a:xfrm>
              <a:off x="-2312225" y="3238300"/>
              <a:ext cx="241825" cy="241050"/>
            </a:xfrm>
            <a:custGeom>
              <a:rect b="b" l="l" r="r" t="t"/>
              <a:pathLst>
                <a:path extrusionOk="0" h="9642" w="9673">
                  <a:moveTo>
                    <a:pt x="379" y="1"/>
                  </a:moveTo>
                  <a:cubicBezTo>
                    <a:pt x="158" y="1"/>
                    <a:pt x="1" y="158"/>
                    <a:pt x="1" y="347"/>
                  </a:cubicBezTo>
                  <a:lnTo>
                    <a:pt x="1" y="1733"/>
                  </a:lnTo>
                  <a:cubicBezTo>
                    <a:pt x="1" y="1922"/>
                    <a:pt x="158" y="2080"/>
                    <a:pt x="379" y="2080"/>
                  </a:cubicBezTo>
                  <a:lnTo>
                    <a:pt x="726" y="2080"/>
                  </a:lnTo>
                  <a:lnTo>
                    <a:pt x="726" y="7562"/>
                  </a:lnTo>
                  <a:lnTo>
                    <a:pt x="379" y="7562"/>
                  </a:lnTo>
                  <a:cubicBezTo>
                    <a:pt x="158" y="7562"/>
                    <a:pt x="1" y="7719"/>
                    <a:pt x="1" y="7908"/>
                  </a:cubicBezTo>
                  <a:lnTo>
                    <a:pt x="1" y="9294"/>
                  </a:lnTo>
                  <a:cubicBezTo>
                    <a:pt x="1" y="9484"/>
                    <a:pt x="158" y="9641"/>
                    <a:pt x="379" y="9641"/>
                  </a:cubicBezTo>
                  <a:lnTo>
                    <a:pt x="1734" y="9641"/>
                  </a:lnTo>
                  <a:cubicBezTo>
                    <a:pt x="1954" y="9641"/>
                    <a:pt x="2112" y="9484"/>
                    <a:pt x="2112" y="9294"/>
                  </a:cubicBezTo>
                  <a:lnTo>
                    <a:pt x="2112" y="8916"/>
                  </a:lnTo>
                  <a:lnTo>
                    <a:pt x="4160" y="8916"/>
                  </a:lnTo>
                  <a:lnTo>
                    <a:pt x="3435" y="8223"/>
                  </a:lnTo>
                  <a:lnTo>
                    <a:pt x="2112" y="8223"/>
                  </a:lnTo>
                  <a:lnTo>
                    <a:pt x="2112" y="7877"/>
                  </a:lnTo>
                  <a:cubicBezTo>
                    <a:pt x="2112" y="7688"/>
                    <a:pt x="1954" y="7530"/>
                    <a:pt x="1734" y="7530"/>
                  </a:cubicBezTo>
                  <a:lnTo>
                    <a:pt x="1387" y="7530"/>
                  </a:lnTo>
                  <a:lnTo>
                    <a:pt x="1387" y="2080"/>
                  </a:lnTo>
                  <a:lnTo>
                    <a:pt x="1734" y="2080"/>
                  </a:lnTo>
                  <a:cubicBezTo>
                    <a:pt x="1954" y="2080"/>
                    <a:pt x="2112" y="1922"/>
                    <a:pt x="2112" y="1733"/>
                  </a:cubicBezTo>
                  <a:lnTo>
                    <a:pt x="2112" y="1387"/>
                  </a:lnTo>
                  <a:lnTo>
                    <a:pt x="7562" y="1387"/>
                  </a:lnTo>
                  <a:lnTo>
                    <a:pt x="7562" y="1733"/>
                  </a:lnTo>
                  <a:cubicBezTo>
                    <a:pt x="7562" y="1922"/>
                    <a:pt x="7720" y="2080"/>
                    <a:pt x="7940" y="2080"/>
                  </a:cubicBezTo>
                  <a:lnTo>
                    <a:pt x="8287" y="2080"/>
                  </a:lnTo>
                  <a:lnTo>
                    <a:pt x="8287" y="3592"/>
                  </a:lnTo>
                  <a:cubicBezTo>
                    <a:pt x="8444" y="3498"/>
                    <a:pt x="8602" y="3466"/>
                    <a:pt x="8791" y="3466"/>
                  </a:cubicBezTo>
                  <a:cubicBezTo>
                    <a:pt x="8885" y="3466"/>
                    <a:pt x="8917" y="3466"/>
                    <a:pt x="8948" y="3498"/>
                  </a:cubicBezTo>
                  <a:lnTo>
                    <a:pt x="8948" y="2080"/>
                  </a:lnTo>
                  <a:lnTo>
                    <a:pt x="9326" y="2080"/>
                  </a:lnTo>
                  <a:cubicBezTo>
                    <a:pt x="9515" y="2080"/>
                    <a:pt x="9673" y="1922"/>
                    <a:pt x="9673" y="1733"/>
                  </a:cubicBezTo>
                  <a:lnTo>
                    <a:pt x="9673" y="347"/>
                  </a:lnTo>
                  <a:cubicBezTo>
                    <a:pt x="9673" y="158"/>
                    <a:pt x="9515" y="1"/>
                    <a:pt x="9326" y="1"/>
                  </a:cubicBezTo>
                  <a:lnTo>
                    <a:pt x="7940" y="1"/>
                  </a:lnTo>
                  <a:cubicBezTo>
                    <a:pt x="7751" y="1"/>
                    <a:pt x="7562" y="158"/>
                    <a:pt x="7562" y="347"/>
                  </a:cubicBezTo>
                  <a:lnTo>
                    <a:pt x="7562" y="694"/>
                  </a:lnTo>
                  <a:lnTo>
                    <a:pt x="2112" y="694"/>
                  </a:lnTo>
                  <a:lnTo>
                    <a:pt x="2112" y="347"/>
                  </a:lnTo>
                  <a:cubicBezTo>
                    <a:pt x="2112" y="158"/>
                    <a:pt x="1954" y="1"/>
                    <a:pt x="1734"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16" name="Google Shape;116;p2"/>
          <p:cNvSpPr txBox="1"/>
          <p:nvPr/>
        </p:nvSpPr>
        <p:spPr>
          <a:xfrm>
            <a:off x="432000" y="412975"/>
            <a:ext cx="3000000" cy="354000"/>
          </a:xfrm>
          <a:prstGeom prst="rect">
            <a:avLst/>
          </a:prstGeom>
          <a:solidFill>
            <a:srgbClr val="E6334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Fira Sans Medium"/>
                <a:ea typeface="Fira Sans Medium"/>
                <a:cs typeface="Fira Sans Medium"/>
                <a:sym typeface="Fira Sans Medium"/>
              </a:rPr>
              <a:t>1.  Introduction </a:t>
            </a:r>
            <a:endParaRPr b="0" i="0" sz="1400" u="none" cap="none" strike="noStrike">
              <a:solidFill>
                <a:srgbClr val="000000"/>
              </a:solidFill>
              <a:latin typeface="Arial"/>
              <a:ea typeface="Arial"/>
              <a:cs typeface="Arial"/>
              <a:sym typeface="Arial"/>
            </a:endParaRPr>
          </a:p>
        </p:txBody>
      </p:sp>
      <p:sp>
        <p:nvSpPr>
          <p:cNvPr id="117" name="Google Shape;117;p2"/>
          <p:cNvSpPr txBox="1"/>
          <p:nvPr/>
        </p:nvSpPr>
        <p:spPr>
          <a:xfrm>
            <a:off x="400050" y="3454375"/>
            <a:ext cx="3000000" cy="354000"/>
          </a:xfrm>
          <a:prstGeom prst="rect">
            <a:avLst/>
          </a:prstGeom>
          <a:solidFill>
            <a:srgbClr val="E6334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Fira Sans Medium"/>
                <a:ea typeface="Fira Sans Medium"/>
                <a:cs typeface="Fira Sans Medium"/>
                <a:sym typeface="Fira Sans Medium"/>
              </a:rPr>
              <a:t>2. Application</a:t>
            </a:r>
            <a:endParaRPr b="0" i="0" sz="1100" u="none" cap="none" strike="noStrike">
              <a:solidFill>
                <a:schemeClr val="lt1"/>
              </a:solidFill>
              <a:latin typeface="Fira Sans Medium"/>
              <a:ea typeface="Fira Sans Medium"/>
              <a:cs typeface="Fira Sans Medium"/>
              <a:sym typeface="Fira Sans Medium"/>
            </a:endParaRPr>
          </a:p>
        </p:txBody>
      </p:sp>
      <p:sp>
        <p:nvSpPr>
          <p:cNvPr id="118" name="Google Shape;118;p2"/>
          <p:cNvSpPr txBox="1"/>
          <p:nvPr/>
        </p:nvSpPr>
        <p:spPr>
          <a:xfrm>
            <a:off x="476250" y="7163574"/>
            <a:ext cx="5696100" cy="1708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Avant de clore l'atelier et de quitter le groupe, demandez à chacune et chacun de dire ce qui lui a paru important dans l’atelier aujourd’hui et questionnez sur le sens des icônes rencontrées :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Partager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Modifier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Galerie</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Supprimer</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Conseillez de conserver leur pas-à-pas comme support pour mémoriser l’action.</a:t>
            </a:r>
            <a:endParaRPr b="0" i="0" sz="1400" u="none" cap="none" strike="noStrike">
              <a:solidFill>
                <a:srgbClr val="000000"/>
              </a:solidFill>
              <a:latin typeface="Arial"/>
              <a:ea typeface="Arial"/>
              <a:cs typeface="Arial"/>
              <a:sym typeface="Arial"/>
            </a:endParaRPr>
          </a:p>
        </p:txBody>
      </p:sp>
      <p:sp>
        <p:nvSpPr>
          <p:cNvPr id="119" name="Google Shape;119;p2"/>
          <p:cNvSpPr txBox="1"/>
          <p:nvPr/>
        </p:nvSpPr>
        <p:spPr>
          <a:xfrm>
            <a:off x="476250" y="6807175"/>
            <a:ext cx="3000000" cy="354000"/>
          </a:xfrm>
          <a:prstGeom prst="rect">
            <a:avLst/>
          </a:prstGeom>
          <a:solidFill>
            <a:srgbClr val="E6334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chemeClr val="lt1"/>
                </a:solidFill>
                <a:latin typeface="Fira Sans Medium"/>
                <a:ea typeface="Fira Sans Medium"/>
                <a:cs typeface="Fira Sans Medium"/>
                <a:sym typeface="Fira Sans Medium"/>
              </a:rPr>
              <a:t>3. Reformulation et conclusion</a:t>
            </a:r>
            <a:endParaRPr b="0" i="0" sz="1100" u="none" cap="none" strike="noStrike">
              <a:solidFill>
                <a:schemeClr val="lt1"/>
              </a:solidFill>
              <a:latin typeface="Fira Sans Medium"/>
              <a:ea typeface="Fira Sans Medium"/>
              <a:cs typeface="Fira Sans Medium"/>
              <a:sym typeface="Fira Sans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3"/>
          <p:cNvSpPr txBox="1"/>
          <p:nvPr/>
        </p:nvSpPr>
        <p:spPr>
          <a:xfrm>
            <a:off x="1108202"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Conseils</a:t>
            </a:r>
            <a:endParaRPr b="1" i="0" sz="2500" u="none" cap="none" strike="noStrike">
              <a:solidFill>
                <a:srgbClr val="E6334C"/>
              </a:solidFill>
              <a:latin typeface="Arial"/>
              <a:ea typeface="Arial"/>
              <a:cs typeface="Arial"/>
              <a:sym typeface="Arial"/>
            </a:endParaRPr>
          </a:p>
        </p:txBody>
      </p:sp>
      <p:sp>
        <p:nvSpPr>
          <p:cNvPr id="125" name="Google Shape;125;p3"/>
          <p:cNvSpPr/>
          <p:nvPr/>
        </p:nvSpPr>
        <p:spPr>
          <a:xfrm>
            <a:off x="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3"/>
          <p:cNvSpPr txBox="1"/>
          <p:nvPr/>
        </p:nvSpPr>
        <p:spPr>
          <a:xfrm rot="-5400000">
            <a:off x="-1183950" y="79203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27" name="Google Shape;127;p3"/>
          <p:cNvSpPr txBox="1"/>
          <p:nvPr/>
        </p:nvSpPr>
        <p:spPr>
          <a:xfrm>
            <a:off x="2300700" y="1113675"/>
            <a:ext cx="4784400" cy="201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Animer une séquence de travail :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Autant que possible, soyez dans un espace calme (éviter les distractions et les stimulations sensorielles).</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Suivez l’ordre des étapes et concentrez-vous dessus. Ne posez pas de questions, ne faites pas de remarques “hors” de la séquence.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La séquence visuelle pas-à-pas est un appui à la réalisation de l’activité. Le plus important ce sont les consignes courtes que vous donnez oralement et l’aide particulière aux </a:t>
            </a:r>
            <a:r>
              <a:rPr lang="fr" sz="1100">
                <a:solidFill>
                  <a:srgbClr val="213A8E"/>
                </a:solidFill>
                <a:highlight>
                  <a:schemeClr val="lt1"/>
                </a:highlight>
              </a:rPr>
              <a:t>stagiaires</a:t>
            </a:r>
            <a:r>
              <a:rPr b="0" i="0" lang="fr" sz="1100" u="none" cap="none" strike="noStrike">
                <a:solidFill>
                  <a:srgbClr val="213A8E"/>
                </a:solidFill>
                <a:highlight>
                  <a:srgbClr val="FFFFFF"/>
                </a:highlight>
                <a:latin typeface="Arial"/>
                <a:ea typeface="Arial"/>
                <a:cs typeface="Arial"/>
                <a:sym typeface="Arial"/>
              </a:rPr>
              <a:t> le cas échéant.</a:t>
            </a:r>
            <a:endParaRPr b="0" i="0" sz="1100" u="none" cap="none" strike="noStrike">
              <a:solidFill>
                <a:srgbClr val="213A8E"/>
              </a:solidFill>
              <a:highlight>
                <a:srgbClr val="FFFFFF"/>
              </a:highlight>
              <a:latin typeface="Arial"/>
              <a:ea typeface="Arial"/>
              <a:cs typeface="Arial"/>
              <a:sym typeface="Arial"/>
            </a:endParaRPr>
          </a:p>
        </p:txBody>
      </p:sp>
      <p:sp>
        <p:nvSpPr>
          <p:cNvPr id="128" name="Google Shape;128;p3"/>
          <p:cNvSpPr txBox="1"/>
          <p:nvPr/>
        </p:nvSpPr>
        <p:spPr>
          <a:xfrm>
            <a:off x="1120149" y="3535950"/>
            <a:ext cx="4524600" cy="71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Suivre une séquence de travail mobilise beaucoup de ressources physiques et fatigue, gardez l’oeil et proposez des pauses ou des aides au besoin.</a:t>
            </a:r>
            <a:endParaRPr b="0" i="0" sz="1100" u="none" cap="none" strike="noStrike">
              <a:solidFill>
                <a:srgbClr val="213A8E"/>
              </a:solidFill>
              <a:latin typeface="Arial"/>
              <a:ea typeface="Arial"/>
              <a:cs typeface="Arial"/>
              <a:sym typeface="Arial"/>
            </a:endParaRPr>
          </a:p>
        </p:txBody>
      </p:sp>
      <p:sp>
        <p:nvSpPr>
          <p:cNvPr id="129" name="Google Shape;129;p3"/>
          <p:cNvSpPr txBox="1"/>
          <p:nvPr/>
        </p:nvSpPr>
        <p:spPr>
          <a:xfrm>
            <a:off x="2783250" y="4963125"/>
            <a:ext cx="4360800" cy="65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chemeClr val="lt1"/>
                </a:highlight>
                <a:latin typeface="Arial"/>
                <a:ea typeface="Arial"/>
                <a:cs typeface="Arial"/>
                <a:sym typeface="Arial"/>
              </a:rPr>
              <a:t>Bien que l’activité paraisse fastidieuse vu de l’extérieur, ce type d’activité permet :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rgbClr val="FFFFFF"/>
                </a:highlight>
                <a:latin typeface="Arial"/>
                <a:ea typeface="Arial"/>
                <a:cs typeface="Arial"/>
                <a:sym typeface="Arial"/>
              </a:rPr>
              <a:t>de comprendre une partie du fonctionnement d’internet</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rgbClr val="FFFFFF"/>
                </a:highlight>
                <a:latin typeface="Arial"/>
                <a:ea typeface="Arial"/>
                <a:cs typeface="Arial"/>
                <a:sym typeface="Arial"/>
              </a:rPr>
              <a:t>de faire une manoeuvre informatique en entier</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rgbClr val="FFFFFF"/>
                </a:highlight>
                <a:latin typeface="Arial"/>
                <a:ea typeface="Arial"/>
                <a:cs typeface="Arial"/>
                <a:sym typeface="Arial"/>
              </a:rPr>
              <a:t>de travailler la résolution de problème</a:t>
            </a:r>
            <a:endParaRPr b="0" i="0" sz="1100" u="none" cap="none" strike="noStrike">
              <a:solidFill>
                <a:srgbClr val="213A8E"/>
              </a:solidFill>
              <a:highlight>
                <a:srgbClr val="FFFFFF"/>
              </a:highlight>
              <a:latin typeface="Arial"/>
              <a:ea typeface="Arial"/>
              <a:cs typeface="Arial"/>
              <a:sym typeface="Arial"/>
            </a:endParaRPr>
          </a:p>
        </p:txBody>
      </p:sp>
      <p:pic>
        <p:nvPicPr>
          <p:cNvPr id="130" name="Google Shape;130;p3"/>
          <p:cNvPicPr preferRelativeResize="0"/>
          <p:nvPr/>
        </p:nvPicPr>
        <p:blipFill rotWithShape="1">
          <a:blip r:embed="rId3">
            <a:alphaModFix/>
          </a:blip>
          <a:srcRect b="0" l="0" r="0" t="0"/>
          <a:stretch/>
        </p:blipFill>
        <p:spPr>
          <a:xfrm>
            <a:off x="1120139" y="1573038"/>
            <a:ext cx="1251549" cy="1251549"/>
          </a:xfrm>
          <a:prstGeom prst="rect">
            <a:avLst/>
          </a:prstGeom>
          <a:noFill/>
          <a:ln>
            <a:noFill/>
          </a:ln>
        </p:spPr>
      </p:pic>
      <p:pic>
        <p:nvPicPr>
          <p:cNvPr id="131" name="Google Shape;131;p3"/>
          <p:cNvPicPr preferRelativeResize="0"/>
          <p:nvPr/>
        </p:nvPicPr>
        <p:blipFill rotWithShape="1">
          <a:blip r:embed="rId4">
            <a:alphaModFix/>
          </a:blip>
          <a:srcRect b="0" l="0" r="0" t="0"/>
          <a:stretch/>
        </p:blipFill>
        <p:spPr>
          <a:xfrm>
            <a:off x="5833550" y="3284825"/>
            <a:ext cx="1251549" cy="1251549"/>
          </a:xfrm>
          <a:prstGeom prst="rect">
            <a:avLst/>
          </a:prstGeom>
          <a:noFill/>
          <a:ln>
            <a:noFill/>
          </a:ln>
        </p:spPr>
      </p:pic>
      <p:pic>
        <p:nvPicPr>
          <p:cNvPr id="132" name="Google Shape;132;p3"/>
          <p:cNvPicPr preferRelativeResize="0"/>
          <p:nvPr/>
        </p:nvPicPr>
        <p:blipFill rotWithShape="1">
          <a:blip r:embed="rId5">
            <a:alphaModFix/>
          </a:blip>
          <a:srcRect b="0" l="0" r="0" t="0"/>
          <a:stretch/>
        </p:blipFill>
        <p:spPr>
          <a:xfrm>
            <a:off x="1196350" y="4963125"/>
            <a:ext cx="1251549" cy="1251549"/>
          </a:xfrm>
          <a:prstGeom prst="rect">
            <a:avLst/>
          </a:prstGeom>
          <a:noFill/>
          <a:ln>
            <a:noFill/>
          </a:ln>
        </p:spPr>
      </p:pic>
      <p:grpSp>
        <p:nvGrpSpPr>
          <p:cNvPr id="133" name="Google Shape;133;p3"/>
          <p:cNvGrpSpPr/>
          <p:nvPr/>
        </p:nvGrpSpPr>
        <p:grpSpPr>
          <a:xfrm>
            <a:off x="234648" y="524437"/>
            <a:ext cx="394713" cy="421927"/>
            <a:chOff x="-2312225" y="3238300"/>
            <a:chExt cx="274125" cy="293025"/>
          </a:xfrm>
        </p:grpSpPr>
        <p:sp>
          <p:nvSpPr>
            <p:cNvPr id="134" name="Google Shape;134;p3"/>
            <p:cNvSpPr/>
            <p:nvPr/>
          </p:nvSpPr>
          <p:spPr>
            <a:xfrm>
              <a:off x="-2241325" y="3289500"/>
              <a:ext cx="203225" cy="241825"/>
            </a:xfrm>
            <a:custGeom>
              <a:rect b="b" l="l" r="r" t="t"/>
              <a:pathLst>
                <a:path extrusionOk="0" h="9673" w="8129">
                  <a:moveTo>
                    <a:pt x="2458" y="0"/>
                  </a:moveTo>
                  <a:cubicBezTo>
                    <a:pt x="2174" y="0"/>
                    <a:pt x="1954" y="221"/>
                    <a:pt x="1954" y="504"/>
                  </a:cubicBezTo>
                  <a:lnTo>
                    <a:pt x="1954" y="2836"/>
                  </a:lnTo>
                  <a:lnTo>
                    <a:pt x="1954" y="5167"/>
                  </a:lnTo>
                  <a:lnTo>
                    <a:pt x="914" y="4128"/>
                  </a:lnTo>
                  <a:cubicBezTo>
                    <a:pt x="820" y="4033"/>
                    <a:pt x="693" y="3986"/>
                    <a:pt x="567" y="3986"/>
                  </a:cubicBezTo>
                  <a:cubicBezTo>
                    <a:pt x="441" y="3986"/>
                    <a:pt x="315" y="4033"/>
                    <a:pt x="221" y="4128"/>
                  </a:cubicBezTo>
                  <a:cubicBezTo>
                    <a:pt x="0" y="4317"/>
                    <a:pt x="0" y="4632"/>
                    <a:pt x="221" y="4852"/>
                  </a:cubicBezTo>
                  <a:lnTo>
                    <a:pt x="2678" y="7310"/>
                  </a:lnTo>
                  <a:lnTo>
                    <a:pt x="2678" y="8664"/>
                  </a:lnTo>
                  <a:cubicBezTo>
                    <a:pt x="2678" y="9200"/>
                    <a:pt x="3151" y="9672"/>
                    <a:pt x="3718" y="9672"/>
                  </a:cubicBezTo>
                  <a:lnTo>
                    <a:pt x="6459" y="9672"/>
                  </a:lnTo>
                  <a:cubicBezTo>
                    <a:pt x="7026" y="9672"/>
                    <a:pt x="7499" y="9200"/>
                    <a:pt x="7499" y="8664"/>
                  </a:cubicBezTo>
                  <a:lnTo>
                    <a:pt x="7499" y="8066"/>
                  </a:lnTo>
                  <a:cubicBezTo>
                    <a:pt x="7688" y="7656"/>
                    <a:pt x="7845" y="7278"/>
                    <a:pt x="7940" y="6837"/>
                  </a:cubicBezTo>
                  <a:cubicBezTo>
                    <a:pt x="8034" y="6396"/>
                    <a:pt x="8129" y="5986"/>
                    <a:pt x="8129" y="5514"/>
                  </a:cubicBezTo>
                  <a:lnTo>
                    <a:pt x="8129" y="3308"/>
                  </a:lnTo>
                  <a:cubicBezTo>
                    <a:pt x="8129" y="3025"/>
                    <a:pt x="7877" y="2773"/>
                    <a:pt x="7625" y="2773"/>
                  </a:cubicBezTo>
                  <a:cubicBezTo>
                    <a:pt x="7341" y="2773"/>
                    <a:pt x="7089" y="3025"/>
                    <a:pt x="7089" y="3308"/>
                  </a:cubicBezTo>
                  <a:lnTo>
                    <a:pt x="7089" y="3812"/>
                  </a:lnTo>
                  <a:cubicBezTo>
                    <a:pt x="7089" y="4002"/>
                    <a:pt x="6931" y="4159"/>
                    <a:pt x="6742" y="4159"/>
                  </a:cubicBezTo>
                  <a:cubicBezTo>
                    <a:pt x="6553" y="4159"/>
                    <a:pt x="6396" y="4002"/>
                    <a:pt x="6396" y="3812"/>
                  </a:cubicBezTo>
                  <a:lnTo>
                    <a:pt x="6396" y="2615"/>
                  </a:lnTo>
                  <a:cubicBezTo>
                    <a:pt x="6396" y="2363"/>
                    <a:pt x="6144" y="2111"/>
                    <a:pt x="5892" y="2111"/>
                  </a:cubicBezTo>
                  <a:cubicBezTo>
                    <a:pt x="5608" y="2111"/>
                    <a:pt x="5356" y="2363"/>
                    <a:pt x="5356" y="2615"/>
                  </a:cubicBezTo>
                  <a:cubicBezTo>
                    <a:pt x="5357" y="2615"/>
                    <a:pt x="5358" y="2615"/>
                    <a:pt x="5359" y="2615"/>
                  </a:cubicBezTo>
                  <a:cubicBezTo>
                    <a:pt x="5418" y="2615"/>
                    <a:pt x="5419" y="3769"/>
                    <a:pt x="5419" y="3781"/>
                  </a:cubicBezTo>
                  <a:lnTo>
                    <a:pt x="5419" y="3781"/>
                  </a:lnTo>
                  <a:cubicBezTo>
                    <a:pt x="5419" y="3970"/>
                    <a:pt x="5262" y="4128"/>
                    <a:pt x="5041" y="4128"/>
                  </a:cubicBezTo>
                  <a:cubicBezTo>
                    <a:pt x="4852" y="4128"/>
                    <a:pt x="4695" y="3970"/>
                    <a:pt x="4695" y="3781"/>
                  </a:cubicBezTo>
                  <a:lnTo>
                    <a:pt x="4695" y="2584"/>
                  </a:lnTo>
                  <a:cubicBezTo>
                    <a:pt x="4695" y="2332"/>
                    <a:pt x="4474" y="2080"/>
                    <a:pt x="4191" y="2080"/>
                  </a:cubicBezTo>
                  <a:cubicBezTo>
                    <a:pt x="3907" y="2080"/>
                    <a:pt x="3686" y="2332"/>
                    <a:pt x="3686" y="2584"/>
                  </a:cubicBezTo>
                  <a:lnTo>
                    <a:pt x="3686" y="3781"/>
                  </a:lnTo>
                  <a:cubicBezTo>
                    <a:pt x="3686" y="3970"/>
                    <a:pt x="3529" y="4128"/>
                    <a:pt x="3308" y="4128"/>
                  </a:cubicBezTo>
                  <a:cubicBezTo>
                    <a:pt x="3119" y="4128"/>
                    <a:pt x="2962" y="3970"/>
                    <a:pt x="2962" y="3781"/>
                  </a:cubicBezTo>
                  <a:lnTo>
                    <a:pt x="2962" y="504"/>
                  </a:lnTo>
                  <a:cubicBezTo>
                    <a:pt x="2962" y="221"/>
                    <a:pt x="2741" y="0"/>
                    <a:pt x="2458" y="0"/>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3"/>
            <p:cNvSpPr/>
            <p:nvPr/>
          </p:nvSpPr>
          <p:spPr>
            <a:xfrm>
              <a:off x="-2312225" y="3238300"/>
              <a:ext cx="241825" cy="241050"/>
            </a:xfrm>
            <a:custGeom>
              <a:rect b="b" l="l" r="r" t="t"/>
              <a:pathLst>
                <a:path extrusionOk="0" h="9642" w="9673">
                  <a:moveTo>
                    <a:pt x="379" y="1"/>
                  </a:moveTo>
                  <a:cubicBezTo>
                    <a:pt x="158" y="1"/>
                    <a:pt x="1" y="158"/>
                    <a:pt x="1" y="347"/>
                  </a:cubicBezTo>
                  <a:lnTo>
                    <a:pt x="1" y="1733"/>
                  </a:lnTo>
                  <a:cubicBezTo>
                    <a:pt x="1" y="1922"/>
                    <a:pt x="158" y="2080"/>
                    <a:pt x="379" y="2080"/>
                  </a:cubicBezTo>
                  <a:lnTo>
                    <a:pt x="726" y="2080"/>
                  </a:lnTo>
                  <a:lnTo>
                    <a:pt x="726" y="7562"/>
                  </a:lnTo>
                  <a:lnTo>
                    <a:pt x="379" y="7562"/>
                  </a:lnTo>
                  <a:cubicBezTo>
                    <a:pt x="158" y="7562"/>
                    <a:pt x="1" y="7719"/>
                    <a:pt x="1" y="7908"/>
                  </a:cubicBezTo>
                  <a:lnTo>
                    <a:pt x="1" y="9294"/>
                  </a:lnTo>
                  <a:cubicBezTo>
                    <a:pt x="1" y="9484"/>
                    <a:pt x="158" y="9641"/>
                    <a:pt x="379" y="9641"/>
                  </a:cubicBezTo>
                  <a:lnTo>
                    <a:pt x="1734" y="9641"/>
                  </a:lnTo>
                  <a:cubicBezTo>
                    <a:pt x="1954" y="9641"/>
                    <a:pt x="2112" y="9484"/>
                    <a:pt x="2112" y="9294"/>
                  </a:cubicBezTo>
                  <a:lnTo>
                    <a:pt x="2112" y="8916"/>
                  </a:lnTo>
                  <a:lnTo>
                    <a:pt x="4160" y="8916"/>
                  </a:lnTo>
                  <a:lnTo>
                    <a:pt x="3435" y="8223"/>
                  </a:lnTo>
                  <a:lnTo>
                    <a:pt x="2112" y="8223"/>
                  </a:lnTo>
                  <a:lnTo>
                    <a:pt x="2112" y="7877"/>
                  </a:lnTo>
                  <a:cubicBezTo>
                    <a:pt x="2112" y="7688"/>
                    <a:pt x="1954" y="7530"/>
                    <a:pt x="1734" y="7530"/>
                  </a:cubicBezTo>
                  <a:lnTo>
                    <a:pt x="1387" y="7530"/>
                  </a:lnTo>
                  <a:lnTo>
                    <a:pt x="1387" y="2080"/>
                  </a:lnTo>
                  <a:lnTo>
                    <a:pt x="1734" y="2080"/>
                  </a:lnTo>
                  <a:cubicBezTo>
                    <a:pt x="1954" y="2080"/>
                    <a:pt x="2112" y="1922"/>
                    <a:pt x="2112" y="1733"/>
                  </a:cubicBezTo>
                  <a:lnTo>
                    <a:pt x="2112" y="1387"/>
                  </a:lnTo>
                  <a:lnTo>
                    <a:pt x="7562" y="1387"/>
                  </a:lnTo>
                  <a:lnTo>
                    <a:pt x="7562" y="1733"/>
                  </a:lnTo>
                  <a:cubicBezTo>
                    <a:pt x="7562" y="1922"/>
                    <a:pt x="7720" y="2080"/>
                    <a:pt x="7940" y="2080"/>
                  </a:cubicBezTo>
                  <a:lnTo>
                    <a:pt x="8287" y="2080"/>
                  </a:lnTo>
                  <a:lnTo>
                    <a:pt x="8287" y="3592"/>
                  </a:lnTo>
                  <a:cubicBezTo>
                    <a:pt x="8444" y="3498"/>
                    <a:pt x="8602" y="3466"/>
                    <a:pt x="8791" y="3466"/>
                  </a:cubicBezTo>
                  <a:cubicBezTo>
                    <a:pt x="8885" y="3466"/>
                    <a:pt x="8917" y="3466"/>
                    <a:pt x="8948" y="3498"/>
                  </a:cubicBezTo>
                  <a:lnTo>
                    <a:pt x="8948" y="2080"/>
                  </a:lnTo>
                  <a:lnTo>
                    <a:pt x="9326" y="2080"/>
                  </a:lnTo>
                  <a:cubicBezTo>
                    <a:pt x="9515" y="2080"/>
                    <a:pt x="9673" y="1922"/>
                    <a:pt x="9673" y="1733"/>
                  </a:cubicBezTo>
                  <a:lnTo>
                    <a:pt x="9673" y="347"/>
                  </a:lnTo>
                  <a:cubicBezTo>
                    <a:pt x="9673" y="158"/>
                    <a:pt x="9515" y="1"/>
                    <a:pt x="9326" y="1"/>
                  </a:cubicBezTo>
                  <a:lnTo>
                    <a:pt x="7940" y="1"/>
                  </a:lnTo>
                  <a:cubicBezTo>
                    <a:pt x="7751" y="1"/>
                    <a:pt x="7562" y="158"/>
                    <a:pt x="7562" y="347"/>
                  </a:cubicBezTo>
                  <a:lnTo>
                    <a:pt x="7562" y="694"/>
                  </a:lnTo>
                  <a:lnTo>
                    <a:pt x="2112" y="694"/>
                  </a:lnTo>
                  <a:lnTo>
                    <a:pt x="2112" y="347"/>
                  </a:lnTo>
                  <a:cubicBezTo>
                    <a:pt x="2112" y="158"/>
                    <a:pt x="1954" y="1"/>
                    <a:pt x="1734" y="1"/>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633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